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71" r:id="rId8"/>
    <p:sldId id="281" r:id="rId9"/>
    <p:sldId id="272" r:id="rId10"/>
    <p:sldId id="275" r:id="rId11"/>
    <p:sldId id="278" r:id="rId12"/>
    <p:sldId id="276" r:id="rId13"/>
    <p:sldId id="273" r:id="rId14"/>
    <p:sldId id="279" r:id="rId15"/>
  </p:sldIdLst>
  <p:sldSz cx="12192000" cy="6858000"/>
  <p:notesSz cx="6858000" cy="9144000"/>
  <p:defaultTextStyle>
    <a:defPPr>
      <a:defRPr lang="pt-BR"/>
    </a:defPPr>
    <a:lvl1pPr algn="l" rtl="0" fontAlgn="base">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1D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0271F1-CBBC-4065-BD7D-72FE5621B17F}" v="104" dt="2022-03-30T00:33:53.4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0" d="100"/>
          <a:sy n="100" d="100"/>
        </p:scale>
        <p:origin x="-174"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svaldo Thomé" userId="23a2a437a96909b3" providerId="LiveId" clId="{710271F1-CBBC-4065-BD7D-72FE5621B17F}"/>
    <pc:docChg chg="undo redo custSel addSld delSld modSld sldOrd">
      <pc:chgData name="Osvaldo Thomé" userId="23a2a437a96909b3" providerId="LiveId" clId="{710271F1-CBBC-4065-BD7D-72FE5621B17F}" dt="2022-04-05T14:47:47.822" v="20365" actId="20577"/>
      <pc:docMkLst>
        <pc:docMk/>
      </pc:docMkLst>
      <pc:sldChg chg="modSp del mod">
        <pc:chgData name="Osvaldo Thomé" userId="23a2a437a96909b3" providerId="LiveId" clId="{710271F1-CBBC-4065-BD7D-72FE5621B17F}" dt="2022-03-23T17:49:38.685" v="2060" actId="2696"/>
        <pc:sldMkLst>
          <pc:docMk/>
          <pc:sldMk cId="0" sldId="264"/>
        </pc:sldMkLst>
        <pc:spChg chg="mod">
          <ac:chgData name="Osvaldo Thomé" userId="23a2a437a96909b3" providerId="LiveId" clId="{710271F1-CBBC-4065-BD7D-72FE5621B17F}" dt="2022-03-23T17:48:46.728" v="2034" actId="20577"/>
          <ac:spMkLst>
            <pc:docMk/>
            <pc:sldMk cId="0" sldId="264"/>
            <ac:spMk id="2053" creationId="{BC6529C6-79DF-45C7-AAED-8BEF73401EE4}"/>
          </ac:spMkLst>
        </pc:spChg>
      </pc:sldChg>
      <pc:sldChg chg="modSp mod">
        <pc:chgData name="Osvaldo Thomé" userId="23a2a437a96909b3" providerId="LiveId" clId="{710271F1-CBBC-4065-BD7D-72FE5621B17F}" dt="2022-04-05T14:47:47.822" v="20365" actId="20577"/>
        <pc:sldMkLst>
          <pc:docMk/>
          <pc:sldMk cId="0" sldId="265"/>
        </pc:sldMkLst>
        <pc:spChg chg="mod">
          <ac:chgData name="Osvaldo Thomé" userId="23a2a437a96909b3" providerId="LiveId" clId="{710271F1-CBBC-4065-BD7D-72FE5621B17F}" dt="2022-04-05T14:47:47.822" v="20365" actId="20577"/>
          <ac:spMkLst>
            <pc:docMk/>
            <pc:sldMk cId="0" sldId="265"/>
            <ac:spMk id="3078" creationId="{18B70A85-8A4B-49BD-B78D-0C6118FC9574}"/>
          </ac:spMkLst>
        </pc:spChg>
        <pc:spChg chg="mod">
          <ac:chgData name="Osvaldo Thomé" userId="23a2a437a96909b3" providerId="LiveId" clId="{710271F1-CBBC-4065-BD7D-72FE5621B17F}" dt="2022-03-22T19:25:17.114" v="1445" actId="20577"/>
          <ac:spMkLst>
            <pc:docMk/>
            <pc:sldMk cId="0" sldId="265"/>
            <ac:spMk id="3079" creationId="{57ED3CF1-3291-4E42-90EF-1D14B384935F}"/>
          </ac:spMkLst>
        </pc:spChg>
      </pc:sldChg>
      <pc:sldChg chg="addSp delSp modSp mod">
        <pc:chgData name="Osvaldo Thomé" userId="23a2a437a96909b3" providerId="LiveId" clId="{710271F1-CBBC-4065-BD7D-72FE5621B17F}" dt="2022-03-29T19:18:51.661" v="19389" actId="20577"/>
        <pc:sldMkLst>
          <pc:docMk/>
          <pc:sldMk cId="0" sldId="266"/>
        </pc:sldMkLst>
        <pc:spChg chg="add del mod">
          <ac:chgData name="Osvaldo Thomé" userId="23a2a437a96909b3" providerId="LiveId" clId="{710271F1-CBBC-4065-BD7D-72FE5621B17F}" dt="2022-03-22T18:36:52.592" v="581"/>
          <ac:spMkLst>
            <pc:docMk/>
            <pc:sldMk cId="0" sldId="266"/>
            <ac:spMk id="2" creationId="{552487CF-E078-4F79-AB41-B025838C6585}"/>
          </ac:spMkLst>
        </pc:spChg>
        <pc:spChg chg="add del mod">
          <ac:chgData name="Osvaldo Thomé" userId="23a2a437a96909b3" providerId="LiveId" clId="{710271F1-CBBC-4065-BD7D-72FE5621B17F}" dt="2022-03-22T19:23:33.758" v="1436" actId="1076"/>
          <ac:spMkLst>
            <pc:docMk/>
            <pc:sldMk cId="0" sldId="266"/>
            <ac:spMk id="3" creationId="{AF4396F6-D9F8-4271-A899-6FB9549E569C}"/>
          </ac:spMkLst>
        </pc:spChg>
        <pc:spChg chg="add del mod">
          <ac:chgData name="Osvaldo Thomé" userId="23a2a437a96909b3" providerId="LiveId" clId="{710271F1-CBBC-4065-BD7D-72FE5621B17F}" dt="2022-03-22T18:39:49.233" v="590" actId="767"/>
          <ac:spMkLst>
            <pc:docMk/>
            <pc:sldMk cId="0" sldId="266"/>
            <ac:spMk id="4" creationId="{E28E53E0-88A0-496E-8432-D26AF3511E72}"/>
          </ac:spMkLst>
        </pc:spChg>
        <pc:spChg chg="add mod">
          <ac:chgData name="Osvaldo Thomé" userId="23a2a437a96909b3" providerId="LiveId" clId="{710271F1-CBBC-4065-BD7D-72FE5621B17F}" dt="2022-03-22T19:23:17.157" v="1433" actId="1036"/>
          <ac:spMkLst>
            <pc:docMk/>
            <pc:sldMk cId="0" sldId="266"/>
            <ac:spMk id="5" creationId="{B03A5B65-4FEF-4457-B3BB-9E287777DC80}"/>
          </ac:spMkLst>
        </pc:spChg>
        <pc:spChg chg="add del mod">
          <ac:chgData name="Osvaldo Thomé" userId="23a2a437a96909b3" providerId="LiveId" clId="{710271F1-CBBC-4065-BD7D-72FE5621B17F}" dt="2022-03-29T19:18:51.661" v="19389" actId="20577"/>
          <ac:spMkLst>
            <pc:docMk/>
            <pc:sldMk cId="0" sldId="266"/>
            <ac:spMk id="6" creationId="{C5D5568C-02C3-4EF5-8936-56D4BC8E3989}"/>
          </ac:spMkLst>
        </pc:spChg>
        <pc:spChg chg="add mod">
          <ac:chgData name="Osvaldo Thomé" userId="23a2a437a96909b3" providerId="LiveId" clId="{710271F1-CBBC-4065-BD7D-72FE5621B17F}" dt="2022-03-23T18:11:06.930" v="2368" actId="20577"/>
          <ac:spMkLst>
            <pc:docMk/>
            <pc:sldMk cId="0" sldId="266"/>
            <ac:spMk id="7" creationId="{B43E4E6F-65FA-40BB-946B-E4FE3612F1C2}"/>
          </ac:spMkLst>
        </pc:spChg>
        <pc:spChg chg="add mod">
          <ac:chgData name="Osvaldo Thomé" userId="23a2a437a96909b3" providerId="LiveId" clId="{710271F1-CBBC-4065-BD7D-72FE5621B17F}" dt="2022-03-23T17:58:33.494" v="2111" actId="1036"/>
          <ac:spMkLst>
            <pc:docMk/>
            <pc:sldMk cId="0" sldId="266"/>
            <ac:spMk id="10" creationId="{185EFF41-52BF-4586-96AC-4BAD9A44B12A}"/>
          </ac:spMkLst>
        </pc:spChg>
      </pc:sldChg>
      <pc:sldChg chg="addSp delSp modSp mod">
        <pc:chgData name="Osvaldo Thomé" userId="23a2a437a96909b3" providerId="LiveId" clId="{710271F1-CBBC-4065-BD7D-72FE5621B17F}" dt="2022-03-23T18:53:37.246" v="3901" actId="1038"/>
        <pc:sldMkLst>
          <pc:docMk/>
          <pc:sldMk cId="0" sldId="267"/>
        </pc:sldMkLst>
        <pc:spChg chg="add del mod ord">
          <ac:chgData name="Osvaldo Thomé" userId="23a2a437a96909b3" providerId="LiveId" clId="{710271F1-CBBC-4065-BD7D-72FE5621B17F}" dt="2022-03-23T18:44:45.976" v="3538" actId="1036"/>
          <ac:spMkLst>
            <pc:docMk/>
            <pc:sldMk cId="0" sldId="267"/>
            <ac:spMk id="2" creationId="{B1D4BF1C-60D9-4901-8244-DC2D5838425A}"/>
          </ac:spMkLst>
        </pc:spChg>
        <pc:spChg chg="add mod">
          <ac:chgData name="Osvaldo Thomé" userId="23a2a437a96909b3" providerId="LiveId" clId="{710271F1-CBBC-4065-BD7D-72FE5621B17F}" dt="2022-03-23T18:52:52.084" v="3870" actId="1038"/>
          <ac:spMkLst>
            <pc:docMk/>
            <pc:sldMk cId="0" sldId="267"/>
            <ac:spMk id="3" creationId="{9AAA1E75-4966-4768-BE22-146CD897017C}"/>
          </ac:spMkLst>
        </pc:spChg>
        <pc:spChg chg="add mod">
          <ac:chgData name="Osvaldo Thomé" userId="23a2a437a96909b3" providerId="LiveId" clId="{710271F1-CBBC-4065-BD7D-72FE5621B17F}" dt="2022-03-23T18:53:31.346" v="3887" actId="1038"/>
          <ac:spMkLst>
            <pc:docMk/>
            <pc:sldMk cId="0" sldId="267"/>
            <ac:spMk id="6" creationId="{F705CEC8-A917-4E1E-B112-2A7C9FB51235}"/>
          </ac:spMkLst>
        </pc:spChg>
        <pc:spChg chg="add del mod">
          <ac:chgData name="Osvaldo Thomé" userId="23a2a437a96909b3" providerId="LiveId" clId="{710271F1-CBBC-4065-BD7D-72FE5621B17F}" dt="2022-03-23T18:19:14.176" v="2774"/>
          <ac:spMkLst>
            <pc:docMk/>
            <pc:sldMk cId="0" sldId="267"/>
            <ac:spMk id="11" creationId="{352CA840-28F5-41C8-AE48-C0BB25176B23}"/>
          </ac:spMkLst>
        </pc:spChg>
        <pc:spChg chg="add del mod">
          <ac:chgData name="Osvaldo Thomé" userId="23a2a437a96909b3" providerId="LiveId" clId="{710271F1-CBBC-4065-BD7D-72FE5621B17F}" dt="2022-03-23T18:41:24.527" v="3119" actId="21"/>
          <ac:spMkLst>
            <pc:docMk/>
            <pc:sldMk cId="0" sldId="267"/>
            <ac:spMk id="13" creationId="{EB4AED9C-5E69-4EA0-BC5D-8BD092872117}"/>
          </ac:spMkLst>
        </pc:spChg>
        <pc:picChg chg="add mod">
          <ac:chgData name="Osvaldo Thomé" userId="23a2a437a96909b3" providerId="LiveId" clId="{710271F1-CBBC-4065-BD7D-72FE5621B17F}" dt="2022-03-23T18:52:59.867" v="3873" actId="1038"/>
          <ac:picMkLst>
            <pc:docMk/>
            <pc:sldMk cId="0" sldId="267"/>
            <ac:picMk id="5" creationId="{7AB42FC1-4D78-4A12-A6D8-05987EA2E2FE}"/>
          </ac:picMkLst>
        </pc:picChg>
        <pc:picChg chg="add mod">
          <ac:chgData name="Osvaldo Thomé" userId="23a2a437a96909b3" providerId="LiveId" clId="{710271F1-CBBC-4065-BD7D-72FE5621B17F}" dt="2022-03-23T18:53:37.246" v="3901" actId="1038"/>
          <ac:picMkLst>
            <pc:docMk/>
            <pc:sldMk cId="0" sldId="267"/>
            <ac:picMk id="8" creationId="{F237EF52-A8B7-440C-953E-178F5CD4915B}"/>
          </ac:picMkLst>
        </pc:picChg>
        <pc:picChg chg="add del mod ord">
          <ac:chgData name="Osvaldo Thomé" userId="23a2a437a96909b3" providerId="LiveId" clId="{710271F1-CBBC-4065-BD7D-72FE5621B17F}" dt="2022-03-22T19:31:29.344" v="1553" actId="931"/>
          <ac:picMkLst>
            <pc:docMk/>
            <pc:sldMk cId="0" sldId="267"/>
            <ac:picMk id="8" creationId="{F465C602-FC24-466F-AC0D-484C78D1F97B}"/>
          </ac:picMkLst>
        </pc:picChg>
        <pc:picChg chg="add del mod">
          <ac:chgData name="Osvaldo Thomé" userId="23a2a437a96909b3" providerId="LiveId" clId="{710271F1-CBBC-4065-BD7D-72FE5621B17F}" dt="2022-03-23T18:03:28.407" v="2130" actId="478"/>
          <ac:picMkLst>
            <pc:docMk/>
            <pc:sldMk cId="0" sldId="267"/>
            <ac:picMk id="10" creationId="{9302FBA2-0197-4217-A773-3AD8F5D8EDDB}"/>
          </ac:picMkLst>
        </pc:picChg>
        <pc:picChg chg="add del mod">
          <ac:chgData name="Osvaldo Thomé" userId="23a2a437a96909b3" providerId="LiveId" clId="{710271F1-CBBC-4065-BD7D-72FE5621B17F}" dt="2022-03-23T18:40:42.699" v="3054" actId="21"/>
          <ac:picMkLst>
            <pc:docMk/>
            <pc:sldMk cId="0" sldId="267"/>
            <ac:picMk id="12" creationId="{DD8A0CD7-E182-4A51-B337-C943D22E7487}"/>
          </ac:picMkLst>
        </pc:picChg>
        <pc:cxnChg chg="add del">
          <ac:chgData name="Osvaldo Thomé" userId="23a2a437a96909b3" providerId="LiveId" clId="{710271F1-CBBC-4065-BD7D-72FE5621B17F}" dt="2022-03-22T19:28:04.453" v="1523" actId="11529"/>
          <ac:cxnSpMkLst>
            <pc:docMk/>
            <pc:sldMk cId="0" sldId="267"/>
            <ac:cxnSpMk id="4" creationId="{B3260089-699C-41AA-B273-D2EBF9413A38}"/>
          </ac:cxnSpMkLst>
        </pc:cxnChg>
        <pc:cxnChg chg="add del">
          <ac:chgData name="Osvaldo Thomé" userId="23a2a437a96909b3" providerId="LiveId" clId="{710271F1-CBBC-4065-BD7D-72FE5621B17F}" dt="2022-03-22T19:28:18.027" v="1525" actId="11529"/>
          <ac:cxnSpMkLst>
            <pc:docMk/>
            <pc:sldMk cId="0" sldId="267"/>
            <ac:cxnSpMk id="6" creationId="{4446374A-EDB3-4B4C-A897-B592649A687B}"/>
          </ac:cxnSpMkLst>
        </pc:cxnChg>
      </pc:sldChg>
      <pc:sldChg chg="addSp modSp mod">
        <pc:chgData name="Osvaldo Thomé" userId="23a2a437a96909b3" providerId="LiveId" clId="{710271F1-CBBC-4065-BD7D-72FE5621B17F}" dt="2022-03-23T18:51:16.386" v="3843" actId="123"/>
        <pc:sldMkLst>
          <pc:docMk/>
          <pc:sldMk cId="0" sldId="268"/>
        </pc:sldMkLst>
        <pc:spChg chg="add mod">
          <ac:chgData name="Osvaldo Thomé" userId="23a2a437a96909b3" providerId="LiveId" clId="{710271F1-CBBC-4065-BD7D-72FE5621B17F}" dt="2022-03-23T18:51:16.386" v="3843" actId="123"/>
          <ac:spMkLst>
            <pc:docMk/>
            <pc:sldMk cId="0" sldId="268"/>
            <ac:spMk id="2" creationId="{5A4813A0-2C3A-49EA-9680-B0F58D06472B}"/>
          </ac:spMkLst>
        </pc:spChg>
        <pc:spChg chg="add mod">
          <ac:chgData name="Osvaldo Thomé" userId="23a2a437a96909b3" providerId="LiveId" clId="{710271F1-CBBC-4065-BD7D-72FE5621B17F}" dt="2022-03-23T18:42:11.080" v="3201" actId="1038"/>
          <ac:spMkLst>
            <pc:docMk/>
            <pc:sldMk cId="0" sldId="268"/>
            <ac:spMk id="6" creationId="{C0EC51E7-382B-4262-B14F-8543BF76C458}"/>
          </ac:spMkLst>
        </pc:spChg>
        <pc:picChg chg="add mod">
          <ac:chgData name="Osvaldo Thomé" userId="23a2a437a96909b3" providerId="LiveId" clId="{710271F1-CBBC-4065-BD7D-72FE5621B17F}" dt="2022-03-23T18:41:58.762" v="3190" actId="14100"/>
          <ac:picMkLst>
            <pc:docMk/>
            <pc:sldMk cId="0" sldId="268"/>
            <ac:picMk id="5" creationId="{44A93DB0-0EB9-4537-84B6-63A5CBF73CAB}"/>
          </ac:picMkLst>
        </pc:picChg>
        <pc:picChg chg="add mod">
          <ac:chgData name="Osvaldo Thomé" userId="23a2a437a96909b3" providerId="LiveId" clId="{710271F1-CBBC-4065-BD7D-72FE5621B17F}" dt="2022-03-23T18:50:45.376" v="3830" actId="1035"/>
          <ac:picMkLst>
            <pc:docMk/>
            <pc:sldMk cId="0" sldId="268"/>
            <ac:picMk id="7" creationId="{E1E1C791-8F4C-47E0-AF6D-E148BF1D614D}"/>
          </ac:picMkLst>
        </pc:picChg>
      </pc:sldChg>
      <pc:sldChg chg="addSp delSp modSp mod">
        <pc:chgData name="Osvaldo Thomé" userId="23a2a437a96909b3" providerId="LiveId" clId="{710271F1-CBBC-4065-BD7D-72FE5621B17F}" dt="2022-03-29T18:57:05.923" v="19147" actId="20577"/>
        <pc:sldMkLst>
          <pc:docMk/>
          <pc:sldMk cId="0" sldId="269"/>
        </pc:sldMkLst>
        <pc:spChg chg="add mod">
          <ac:chgData name="Osvaldo Thomé" userId="23a2a437a96909b3" providerId="LiveId" clId="{710271F1-CBBC-4065-BD7D-72FE5621B17F}" dt="2022-03-23T18:58:22.979" v="4269" actId="20577"/>
          <ac:spMkLst>
            <pc:docMk/>
            <pc:sldMk cId="0" sldId="269"/>
            <ac:spMk id="2" creationId="{CA27E7F5-894A-47F1-8859-4CF24019D0E8}"/>
          </ac:spMkLst>
        </pc:spChg>
        <pc:spChg chg="add mod">
          <ac:chgData name="Osvaldo Thomé" userId="23a2a437a96909b3" providerId="LiveId" clId="{710271F1-CBBC-4065-BD7D-72FE5621B17F}" dt="2022-03-29T18:57:05.923" v="19147" actId="20577"/>
          <ac:spMkLst>
            <pc:docMk/>
            <pc:sldMk cId="0" sldId="269"/>
            <ac:spMk id="5" creationId="{7AEEDD05-B8AF-46AF-8724-AFEA687515C0}"/>
          </ac:spMkLst>
        </pc:spChg>
        <pc:picChg chg="add mod">
          <ac:chgData name="Osvaldo Thomé" userId="23a2a437a96909b3" providerId="LiveId" clId="{710271F1-CBBC-4065-BD7D-72FE5621B17F}" dt="2022-03-23T19:05:52.492" v="4763" actId="1036"/>
          <ac:picMkLst>
            <pc:docMk/>
            <pc:sldMk cId="0" sldId="269"/>
            <ac:picMk id="4" creationId="{D4882FC0-DD77-4EB8-82CD-7FC410E66BD8}"/>
          </ac:picMkLst>
        </pc:picChg>
        <pc:picChg chg="add mod">
          <ac:chgData name="Osvaldo Thomé" userId="23a2a437a96909b3" providerId="LiveId" clId="{710271F1-CBBC-4065-BD7D-72FE5621B17F}" dt="2022-03-23T18:54:30.047" v="3960" actId="1035"/>
          <ac:picMkLst>
            <pc:docMk/>
            <pc:sldMk cId="0" sldId="269"/>
            <ac:picMk id="6" creationId="{4888946D-A3D3-44F7-AEA9-677D73E401D6}"/>
          </ac:picMkLst>
        </pc:picChg>
        <pc:picChg chg="add mod">
          <ac:chgData name="Osvaldo Thomé" userId="23a2a437a96909b3" providerId="LiveId" clId="{710271F1-CBBC-4065-BD7D-72FE5621B17F}" dt="2022-03-23T19:07:29.295" v="4867" actId="1038"/>
          <ac:picMkLst>
            <pc:docMk/>
            <pc:sldMk cId="0" sldId="269"/>
            <ac:picMk id="8" creationId="{F7E22D5A-7F70-47A9-80A2-9E28218C93CB}"/>
          </ac:picMkLst>
        </pc:picChg>
        <pc:picChg chg="add mod">
          <ac:chgData name="Osvaldo Thomé" userId="23a2a437a96909b3" providerId="LiveId" clId="{710271F1-CBBC-4065-BD7D-72FE5621B17F}" dt="2022-03-23T19:18:12.224" v="5556" actId="1038"/>
          <ac:picMkLst>
            <pc:docMk/>
            <pc:sldMk cId="0" sldId="269"/>
            <ac:picMk id="10" creationId="{E63AF3FC-7C4C-4BF5-AF38-17BCA8FAB5F2}"/>
          </ac:picMkLst>
        </pc:picChg>
        <pc:picChg chg="add mod">
          <ac:chgData name="Osvaldo Thomé" userId="23a2a437a96909b3" providerId="LiveId" clId="{710271F1-CBBC-4065-BD7D-72FE5621B17F}" dt="2022-03-23T19:15:24.284" v="5393" actId="1037"/>
          <ac:picMkLst>
            <pc:docMk/>
            <pc:sldMk cId="0" sldId="269"/>
            <ac:picMk id="12" creationId="{ABA2003E-F5CF-4502-89DB-99FACE26C29D}"/>
          </ac:picMkLst>
        </pc:picChg>
        <pc:picChg chg="add del mod">
          <ac:chgData name="Osvaldo Thomé" userId="23a2a437a96909b3" providerId="LiveId" clId="{710271F1-CBBC-4065-BD7D-72FE5621B17F}" dt="2022-03-23T19:17:29.703" v="5462" actId="21"/>
          <ac:picMkLst>
            <pc:docMk/>
            <pc:sldMk cId="0" sldId="269"/>
            <ac:picMk id="14" creationId="{AFDD996F-4526-497F-98D8-F8D57F5378F0}"/>
          </ac:picMkLst>
        </pc:picChg>
        <pc:picChg chg="add mod">
          <ac:chgData name="Osvaldo Thomé" userId="23a2a437a96909b3" providerId="LiveId" clId="{710271F1-CBBC-4065-BD7D-72FE5621B17F}" dt="2022-03-25T17:54:54.684" v="5718" actId="1036"/>
          <ac:picMkLst>
            <pc:docMk/>
            <pc:sldMk cId="0" sldId="269"/>
            <ac:picMk id="16" creationId="{FF291091-05EE-437B-BD95-848031B2DE86}"/>
          </ac:picMkLst>
        </pc:picChg>
      </pc:sldChg>
      <pc:sldChg chg="addSp delSp modSp mod">
        <pc:chgData name="Osvaldo Thomé" userId="23a2a437a96909b3" providerId="LiveId" clId="{710271F1-CBBC-4065-BD7D-72FE5621B17F}" dt="2022-03-29T19:27:16.964" v="19417" actId="20577"/>
        <pc:sldMkLst>
          <pc:docMk/>
          <pc:sldMk cId="0" sldId="270"/>
        </pc:sldMkLst>
        <pc:spChg chg="add del mod">
          <ac:chgData name="Osvaldo Thomé" userId="23a2a437a96909b3" providerId="LiveId" clId="{710271F1-CBBC-4065-BD7D-72FE5621B17F}" dt="2022-03-25T20:01:57.788" v="9064" actId="21"/>
          <ac:spMkLst>
            <pc:docMk/>
            <pc:sldMk cId="0" sldId="270"/>
            <ac:spMk id="2" creationId="{082BAE0F-0231-49EB-B112-A859E8F3A5FA}"/>
          </ac:spMkLst>
        </pc:spChg>
        <pc:spChg chg="add del mod">
          <ac:chgData name="Osvaldo Thomé" userId="23a2a437a96909b3" providerId="LiveId" clId="{710271F1-CBBC-4065-BD7D-72FE5621B17F}" dt="2022-03-25T20:03:05.615" v="9107" actId="14100"/>
          <ac:spMkLst>
            <pc:docMk/>
            <pc:sldMk cId="0" sldId="270"/>
            <ac:spMk id="15" creationId="{AED93293-D72A-421E-87B3-8F2FF69737A9}"/>
          </ac:spMkLst>
        </pc:spChg>
        <pc:spChg chg="add del mod">
          <ac:chgData name="Osvaldo Thomé" userId="23a2a437a96909b3" providerId="LiveId" clId="{710271F1-CBBC-4065-BD7D-72FE5621B17F}" dt="2022-03-25T20:02:32.130" v="9069"/>
          <ac:spMkLst>
            <pc:docMk/>
            <pc:sldMk cId="0" sldId="270"/>
            <ac:spMk id="20" creationId="{0160FB00-6675-42D1-956A-4AF49C16B1EA}"/>
          </ac:spMkLst>
        </pc:spChg>
        <pc:spChg chg="add mod">
          <ac:chgData name="Osvaldo Thomé" userId="23a2a437a96909b3" providerId="LiveId" clId="{710271F1-CBBC-4065-BD7D-72FE5621B17F}" dt="2022-03-29T19:27:16.964" v="19417" actId="20577"/>
          <ac:spMkLst>
            <pc:docMk/>
            <pc:sldMk cId="0" sldId="270"/>
            <ac:spMk id="21" creationId="{406BDB11-5364-429D-B091-F8266852F668}"/>
          </ac:spMkLst>
        </pc:spChg>
        <pc:spChg chg="del mod">
          <ac:chgData name="Osvaldo Thomé" userId="23a2a437a96909b3" providerId="LiveId" clId="{710271F1-CBBC-4065-BD7D-72FE5621B17F}" dt="2022-03-25T19:59:09.765" v="9040" actId="21"/>
          <ac:spMkLst>
            <pc:docMk/>
            <pc:sldMk cId="0" sldId="270"/>
            <ac:spMk id="8195" creationId="{694260E7-BAED-4664-9BF6-01B2BB42B5BE}"/>
          </ac:spMkLst>
        </pc:spChg>
        <pc:picChg chg="add del mod">
          <ac:chgData name="Osvaldo Thomé" userId="23a2a437a96909b3" providerId="LiveId" clId="{710271F1-CBBC-4065-BD7D-72FE5621B17F}" dt="2022-03-25T18:47:54.052" v="6818" actId="478"/>
          <ac:picMkLst>
            <pc:docMk/>
            <pc:sldMk cId="0" sldId="270"/>
            <ac:picMk id="4" creationId="{234BFAE0-B19D-4C98-AB1F-606FD97A5234}"/>
          </ac:picMkLst>
        </pc:picChg>
        <pc:picChg chg="add del mod">
          <ac:chgData name="Osvaldo Thomé" userId="23a2a437a96909b3" providerId="LiveId" clId="{710271F1-CBBC-4065-BD7D-72FE5621B17F}" dt="2022-03-25T18:44:43.766" v="6723" actId="21"/>
          <ac:picMkLst>
            <pc:docMk/>
            <pc:sldMk cId="0" sldId="270"/>
            <ac:picMk id="6" creationId="{232BA023-9895-47E7-AC46-07B96BC00853}"/>
          </ac:picMkLst>
        </pc:picChg>
        <pc:picChg chg="add mod">
          <ac:chgData name="Osvaldo Thomé" userId="23a2a437a96909b3" providerId="LiveId" clId="{710271F1-CBBC-4065-BD7D-72FE5621B17F}" dt="2022-03-25T20:03:36.226" v="9158" actId="1036"/>
          <ac:picMkLst>
            <pc:docMk/>
            <pc:sldMk cId="0" sldId="270"/>
            <ac:picMk id="8" creationId="{E5BA232F-468D-45CF-829D-C3FECDA837E6}"/>
          </ac:picMkLst>
        </pc:picChg>
        <pc:picChg chg="add del mod">
          <ac:chgData name="Osvaldo Thomé" userId="23a2a437a96909b3" providerId="LiveId" clId="{710271F1-CBBC-4065-BD7D-72FE5621B17F}" dt="2022-03-25T20:02:58.832" v="9106" actId="1037"/>
          <ac:picMkLst>
            <pc:docMk/>
            <pc:sldMk cId="0" sldId="270"/>
            <ac:picMk id="10" creationId="{61C29F00-1AF6-46CC-8FD9-458D71F93409}"/>
          </ac:picMkLst>
        </pc:picChg>
        <pc:picChg chg="add mod">
          <ac:chgData name="Osvaldo Thomé" userId="23a2a437a96909b3" providerId="LiveId" clId="{710271F1-CBBC-4065-BD7D-72FE5621B17F}" dt="2022-03-25T20:03:27.897" v="9133" actId="1035"/>
          <ac:picMkLst>
            <pc:docMk/>
            <pc:sldMk cId="0" sldId="270"/>
            <ac:picMk id="12" creationId="{AAE1B950-B4E4-4310-A1EA-DC8AB43534E5}"/>
          </ac:picMkLst>
        </pc:picChg>
        <pc:picChg chg="add mod">
          <ac:chgData name="Osvaldo Thomé" userId="23a2a437a96909b3" providerId="LiveId" clId="{710271F1-CBBC-4065-BD7D-72FE5621B17F}" dt="2022-03-25T20:03:42.252" v="9182" actId="1037"/>
          <ac:picMkLst>
            <pc:docMk/>
            <pc:sldMk cId="0" sldId="270"/>
            <ac:picMk id="14" creationId="{4D50872F-3280-443A-804A-B7DFEE26A058}"/>
          </ac:picMkLst>
        </pc:picChg>
      </pc:sldChg>
      <pc:sldChg chg="addSp delSp modSp mod">
        <pc:chgData name="Osvaldo Thomé" userId="23a2a437a96909b3" providerId="LiveId" clId="{710271F1-CBBC-4065-BD7D-72FE5621B17F}" dt="2022-03-29T19:28:58.544" v="19444" actId="20577"/>
        <pc:sldMkLst>
          <pc:docMk/>
          <pc:sldMk cId="0" sldId="271"/>
        </pc:sldMkLst>
        <pc:spChg chg="add del mod">
          <ac:chgData name="Osvaldo Thomé" userId="23a2a437a96909b3" providerId="LiveId" clId="{710271F1-CBBC-4065-BD7D-72FE5621B17F}" dt="2022-03-25T19:15:37.786" v="7651"/>
          <ac:spMkLst>
            <pc:docMk/>
            <pc:sldMk cId="0" sldId="271"/>
            <ac:spMk id="2" creationId="{B968D7A8-4E39-4DCB-9308-0119EBD8D741}"/>
          </ac:spMkLst>
        </pc:spChg>
        <pc:spChg chg="add del mod">
          <ac:chgData name="Osvaldo Thomé" userId="23a2a437a96909b3" providerId="LiveId" clId="{710271F1-CBBC-4065-BD7D-72FE5621B17F}" dt="2022-03-25T19:33:58.867" v="8169"/>
          <ac:spMkLst>
            <pc:docMk/>
            <pc:sldMk cId="0" sldId="271"/>
            <ac:spMk id="5" creationId="{6A63EF63-95F1-4EBA-A240-6BEDFA19E8DC}"/>
          </ac:spMkLst>
        </pc:spChg>
        <pc:spChg chg="add mod">
          <ac:chgData name="Osvaldo Thomé" userId="23a2a437a96909b3" providerId="LiveId" clId="{710271F1-CBBC-4065-BD7D-72FE5621B17F}" dt="2022-03-25T19:16:08.788" v="7677" actId="1035"/>
          <ac:spMkLst>
            <pc:docMk/>
            <pc:sldMk cId="0" sldId="271"/>
            <ac:spMk id="7" creationId="{428E31EA-B51C-412B-9BFD-3ABD93CBB337}"/>
          </ac:spMkLst>
        </pc:spChg>
        <pc:spChg chg="add mod">
          <ac:chgData name="Osvaldo Thomé" userId="23a2a437a96909b3" providerId="LiveId" clId="{710271F1-CBBC-4065-BD7D-72FE5621B17F}" dt="2022-03-29T19:28:58.544" v="19444" actId="20577"/>
          <ac:spMkLst>
            <pc:docMk/>
            <pc:sldMk cId="0" sldId="271"/>
            <ac:spMk id="8" creationId="{AE222197-FC8D-40CB-A523-1B2890CDB954}"/>
          </ac:spMkLst>
        </pc:spChg>
        <pc:picChg chg="add del mod">
          <ac:chgData name="Osvaldo Thomé" userId="23a2a437a96909b3" providerId="LiveId" clId="{710271F1-CBBC-4065-BD7D-72FE5621B17F}" dt="2022-03-25T19:29:17.689" v="8022" actId="478"/>
          <ac:picMkLst>
            <pc:docMk/>
            <pc:sldMk cId="0" sldId="271"/>
            <ac:picMk id="4" creationId="{A66579D8-A295-4F89-8911-295183261901}"/>
          </ac:picMkLst>
        </pc:picChg>
        <pc:picChg chg="add del mod">
          <ac:chgData name="Osvaldo Thomé" userId="23a2a437a96909b3" providerId="LiveId" clId="{710271F1-CBBC-4065-BD7D-72FE5621B17F}" dt="2022-03-25T19:53:11.321" v="8746" actId="21"/>
          <ac:picMkLst>
            <pc:docMk/>
            <pc:sldMk cId="0" sldId="271"/>
            <ac:picMk id="9" creationId="{98CB50D0-C99B-4ABF-8AE3-58A71236A323}"/>
          </ac:picMkLst>
        </pc:picChg>
        <pc:picChg chg="add del mod">
          <ac:chgData name="Osvaldo Thomé" userId="23a2a437a96909b3" providerId="LiveId" clId="{710271F1-CBBC-4065-BD7D-72FE5621B17F}" dt="2022-03-25T19:53:11.321" v="8746" actId="21"/>
          <ac:picMkLst>
            <pc:docMk/>
            <pc:sldMk cId="0" sldId="271"/>
            <ac:picMk id="11" creationId="{84D9C7C2-3A5F-4E51-A6B0-DD2E75C9AED1}"/>
          </ac:picMkLst>
        </pc:picChg>
        <pc:picChg chg="add del mod">
          <ac:chgData name="Osvaldo Thomé" userId="23a2a437a96909b3" providerId="LiveId" clId="{710271F1-CBBC-4065-BD7D-72FE5621B17F}" dt="2022-03-25T19:53:11.321" v="8746" actId="21"/>
          <ac:picMkLst>
            <pc:docMk/>
            <pc:sldMk cId="0" sldId="271"/>
            <ac:picMk id="13" creationId="{B1FBAAE4-ABEC-453C-9972-E35995D26AB3}"/>
          </ac:picMkLst>
        </pc:picChg>
        <pc:picChg chg="add mod">
          <ac:chgData name="Osvaldo Thomé" userId="23a2a437a96909b3" providerId="LiveId" clId="{710271F1-CBBC-4065-BD7D-72FE5621B17F}" dt="2022-03-25T19:56:48.334" v="9007" actId="1036"/>
          <ac:picMkLst>
            <pc:docMk/>
            <pc:sldMk cId="0" sldId="271"/>
            <ac:picMk id="15" creationId="{380F95F1-A16F-4CDE-9280-7583870E890A}"/>
          </ac:picMkLst>
        </pc:picChg>
        <pc:picChg chg="add del mod">
          <ac:chgData name="Osvaldo Thomé" userId="23a2a437a96909b3" providerId="LiveId" clId="{710271F1-CBBC-4065-BD7D-72FE5621B17F}" dt="2022-03-25T19:56:23.308" v="8950" actId="21"/>
          <ac:picMkLst>
            <pc:docMk/>
            <pc:sldMk cId="0" sldId="271"/>
            <ac:picMk id="17" creationId="{AE90B741-5521-48D3-B54D-6BD0A304E72D}"/>
          </ac:picMkLst>
        </pc:picChg>
      </pc:sldChg>
      <pc:sldChg chg="addSp delSp modSp mod">
        <pc:chgData name="Osvaldo Thomé" userId="23a2a437a96909b3" providerId="LiveId" clId="{710271F1-CBBC-4065-BD7D-72FE5621B17F}" dt="2022-03-29T19:31:59.251" v="19454" actId="20577"/>
        <pc:sldMkLst>
          <pc:docMk/>
          <pc:sldMk cId="0" sldId="272"/>
        </pc:sldMkLst>
        <pc:spChg chg="add del mod">
          <ac:chgData name="Osvaldo Thomé" userId="23a2a437a96909b3" providerId="LiveId" clId="{710271F1-CBBC-4065-BD7D-72FE5621B17F}" dt="2022-03-25T20:01:53.068" v="9063"/>
          <ac:spMkLst>
            <pc:docMk/>
            <pc:sldMk cId="0" sldId="272"/>
            <ac:spMk id="2" creationId="{0EBA13A7-3F5F-44C6-A4AE-30B1A20F3BE5}"/>
          </ac:spMkLst>
        </pc:spChg>
        <pc:spChg chg="add mod">
          <ac:chgData name="Osvaldo Thomé" userId="23a2a437a96909b3" providerId="LiveId" clId="{710271F1-CBBC-4065-BD7D-72FE5621B17F}" dt="2022-03-29T19:31:59.251" v="19454" actId="20577"/>
          <ac:spMkLst>
            <pc:docMk/>
            <pc:sldMk cId="0" sldId="272"/>
            <ac:spMk id="2" creationId="{F0487485-6EEC-4F74-9692-347E1B97464B}"/>
          </ac:spMkLst>
        </pc:spChg>
        <pc:spChg chg="add del mod">
          <ac:chgData name="Osvaldo Thomé" userId="23a2a437a96909b3" providerId="LiveId" clId="{710271F1-CBBC-4065-BD7D-72FE5621B17F}" dt="2022-03-25T20:04:34.684" v="9183" actId="21"/>
          <ac:spMkLst>
            <pc:docMk/>
            <pc:sldMk cId="0" sldId="272"/>
            <ac:spMk id="6" creationId="{D8F0601A-93EB-4F4E-8A2F-D1EB1EE62668}"/>
          </ac:spMkLst>
        </pc:spChg>
        <pc:picChg chg="add del mod">
          <ac:chgData name="Osvaldo Thomé" userId="23a2a437a96909b3" providerId="LiveId" clId="{710271F1-CBBC-4065-BD7D-72FE5621B17F}" dt="2022-03-27T16:35:27.470" v="10527" actId="21"/>
          <ac:picMkLst>
            <pc:docMk/>
            <pc:sldMk cId="0" sldId="272"/>
            <ac:picMk id="4" creationId="{89401CAB-AC15-4A9D-AF88-BB640471D9BB}"/>
          </ac:picMkLst>
        </pc:picChg>
        <pc:picChg chg="add del mod">
          <ac:chgData name="Osvaldo Thomé" userId="23a2a437a96909b3" providerId="LiveId" clId="{710271F1-CBBC-4065-BD7D-72FE5621B17F}" dt="2022-03-29T19:07:11.092" v="19215" actId="478"/>
          <ac:picMkLst>
            <pc:docMk/>
            <pc:sldMk cId="0" sldId="272"/>
            <ac:picMk id="6" creationId="{5180DE56-BD14-4600-ABB7-1EB8CE80FD5C}"/>
          </ac:picMkLst>
        </pc:picChg>
        <pc:picChg chg="add mod">
          <ac:chgData name="Osvaldo Thomé" userId="23a2a437a96909b3" providerId="LiveId" clId="{710271F1-CBBC-4065-BD7D-72FE5621B17F}" dt="2022-03-29T19:10:28.152" v="19360" actId="1036"/>
          <ac:picMkLst>
            <pc:docMk/>
            <pc:sldMk cId="0" sldId="272"/>
            <ac:picMk id="8" creationId="{1D2C8C1A-911E-4760-9000-33CCB710D08E}"/>
          </ac:picMkLst>
        </pc:picChg>
        <pc:picChg chg="add mod">
          <ac:chgData name="Osvaldo Thomé" userId="23a2a437a96909b3" providerId="LiveId" clId="{710271F1-CBBC-4065-BD7D-72FE5621B17F}" dt="2022-03-29T19:09:36.695" v="19259" actId="1036"/>
          <ac:picMkLst>
            <pc:docMk/>
            <pc:sldMk cId="0" sldId="272"/>
            <ac:picMk id="9" creationId="{82E875AE-66FA-4DBD-83F2-6F32FA6FD5EA}"/>
          </ac:picMkLst>
        </pc:picChg>
        <pc:picChg chg="add mod">
          <ac:chgData name="Osvaldo Thomé" userId="23a2a437a96909b3" providerId="LiveId" clId="{710271F1-CBBC-4065-BD7D-72FE5621B17F}" dt="2022-03-29T19:10:03.006" v="19307" actId="1036"/>
          <ac:picMkLst>
            <pc:docMk/>
            <pc:sldMk cId="0" sldId="272"/>
            <ac:picMk id="10" creationId="{D379ECA8-C37D-4B25-863F-843D54FCB510}"/>
          </ac:picMkLst>
        </pc:picChg>
        <pc:picChg chg="add mod">
          <ac:chgData name="Osvaldo Thomé" userId="23a2a437a96909b3" providerId="LiveId" clId="{710271F1-CBBC-4065-BD7D-72FE5621B17F}" dt="2022-03-29T19:10:19.383" v="19359" actId="1038"/>
          <ac:picMkLst>
            <pc:docMk/>
            <pc:sldMk cId="0" sldId="272"/>
            <ac:picMk id="11" creationId="{23034524-1008-4528-AA27-7EAEF545002B}"/>
          </ac:picMkLst>
        </pc:picChg>
      </pc:sldChg>
      <pc:sldChg chg="addSp delSp modSp mod ord">
        <pc:chgData name="Osvaldo Thomé" userId="23a2a437a96909b3" providerId="LiveId" clId="{710271F1-CBBC-4065-BD7D-72FE5621B17F}" dt="2022-03-29T19:50:45.588" v="19633" actId="20577"/>
        <pc:sldMkLst>
          <pc:docMk/>
          <pc:sldMk cId="0" sldId="273"/>
        </pc:sldMkLst>
        <pc:spChg chg="add del mod">
          <ac:chgData name="Osvaldo Thomé" userId="23a2a437a96909b3" providerId="LiveId" clId="{710271F1-CBBC-4065-BD7D-72FE5621B17F}" dt="2022-03-27T18:25:57.716" v="13391" actId="21"/>
          <ac:spMkLst>
            <pc:docMk/>
            <pc:sldMk cId="0" sldId="273"/>
            <ac:spMk id="2" creationId="{F5441C7F-6E99-4250-A83A-0AE278E11BDB}"/>
          </ac:spMkLst>
        </pc:spChg>
        <pc:spChg chg="add del mod">
          <ac:chgData name="Osvaldo Thomé" userId="23a2a437a96909b3" providerId="LiveId" clId="{710271F1-CBBC-4065-BD7D-72FE5621B17F}" dt="2022-03-29T19:50:45.588" v="19633" actId="20577"/>
          <ac:spMkLst>
            <pc:docMk/>
            <pc:sldMk cId="0" sldId="273"/>
            <ac:spMk id="7" creationId="{60115F3D-DDA9-44DC-8B96-1F75C1CFF05B}"/>
          </ac:spMkLst>
        </pc:spChg>
        <pc:spChg chg="mod">
          <ac:chgData name="Osvaldo Thomé" userId="23a2a437a96909b3" providerId="LiveId" clId="{710271F1-CBBC-4065-BD7D-72FE5621B17F}" dt="2022-03-27T16:44:30.897" v="10830" actId="20577"/>
          <ac:spMkLst>
            <pc:docMk/>
            <pc:sldMk cId="0" sldId="273"/>
            <ac:spMk id="11267" creationId="{D30271E0-A260-47F1-BDD4-192A945D57AF}"/>
          </ac:spMkLst>
        </pc:spChg>
        <pc:spChg chg="del">
          <ac:chgData name="Osvaldo Thomé" userId="23a2a437a96909b3" providerId="LiveId" clId="{710271F1-CBBC-4065-BD7D-72FE5621B17F}" dt="2022-03-27T18:25:27.918" v="13388" actId="478"/>
          <ac:spMkLst>
            <pc:docMk/>
            <pc:sldMk cId="0" sldId="273"/>
            <ac:spMk id="11268" creationId="{A23C38E4-D230-4463-9EC0-25EB9B4BD27F}"/>
          </ac:spMkLst>
        </pc:spChg>
        <pc:picChg chg="add mod">
          <ac:chgData name="Osvaldo Thomé" userId="23a2a437a96909b3" providerId="LiveId" clId="{710271F1-CBBC-4065-BD7D-72FE5621B17F}" dt="2022-03-28T20:09:45.530" v="18414" actId="1036"/>
          <ac:picMkLst>
            <pc:docMk/>
            <pc:sldMk cId="0" sldId="273"/>
            <ac:picMk id="3" creationId="{AD94B641-7D31-47C3-9409-1555B9F397B8}"/>
          </ac:picMkLst>
        </pc:picChg>
        <pc:picChg chg="add del mod">
          <ac:chgData name="Osvaldo Thomé" userId="23a2a437a96909b3" providerId="LiveId" clId="{710271F1-CBBC-4065-BD7D-72FE5621B17F}" dt="2022-03-28T20:08:54.082" v="18322" actId="478"/>
          <ac:picMkLst>
            <pc:docMk/>
            <pc:sldMk cId="0" sldId="273"/>
            <ac:picMk id="4" creationId="{820D5644-A9A4-4EF9-A405-ABF2624C36A7}"/>
          </ac:picMkLst>
        </pc:picChg>
        <pc:picChg chg="add mod">
          <ac:chgData name="Osvaldo Thomé" userId="23a2a437a96909b3" providerId="LiveId" clId="{710271F1-CBBC-4065-BD7D-72FE5621B17F}" dt="2022-03-28T20:09:10.517" v="18392" actId="1038"/>
          <ac:picMkLst>
            <pc:docMk/>
            <pc:sldMk cId="0" sldId="273"/>
            <ac:picMk id="6" creationId="{CF77CA03-6A19-4B3C-B328-882D90188E11}"/>
          </ac:picMkLst>
        </pc:picChg>
      </pc:sldChg>
      <pc:sldChg chg="addSp delSp modSp del mod ord">
        <pc:chgData name="Osvaldo Thomé" userId="23a2a437a96909b3" providerId="LiveId" clId="{710271F1-CBBC-4065-BD7D-72FE5621B17F}" dt="2022-03-28T19:22:13.089" v="17456" actId="2696"/>
        <pc:sldMkLst>
          <pc:docMk/>
          <pc:sldMk cId="0" sldId="274"/>
        </pc:sldMkLst>
        <pc:spChg chg="add mod">
          <ac:chgData name="Osvaldo Thomé" userId="23a2a437a96909b3" providerId="LiveId" clId="{710271F1-CBBC-4065-BD7D-72FE5621B17F}" dt="2022-03-28T19:15:29.504" v="17045" actId="20577"/>
          <ac:spMkLst>
            <pc:docMk/>
            <pc:sldMk cId="0" sldId="274"/>
            <ac:spMk id="3" creationId="{7E10B6CC-7102-4FAE-B14E-1803E0D89672}"/>
          </ac:spMkLst>
        </pc:spChg>
        <pc:spChg chg="add del mod">
          <ac:chgData name="Osvaldo Thomé" userId="23a2a437a96909b3" providerId="LiveId" clId="{710271F1-CBBC-4065-BD7D-72FE5621B17F}" dt="2022-03-27T17:53:37.415" v="11943" actId="22"/>
          <ac:spMkLst>
            <pc:docMk/>
            <pc:sldMk cId="0" sldId="274"/>
            <ac:spMk id="6" creationId="{B2DCD650-3C76-434F-BD9E-72E71A1E565A}"/>
          </ac:spMkLst>
        </pc:spChg>
        <pc:picChg chg="add del mod">
          <ac:chgData name="Osvaldo Thomé" userId="23a2a437a96909b3" providerId="LiveId" clId="{710271F1-CBBC-4065-BD7D-72FE5621B17F}" dt="2022-03-27T18:23:32.234" v="13340" actId="478"/>
          <ac:picMkLst>
            <pc:docMk/>
            <pc:sldMk cId="0" sldId="274"/>
            <ac:picMk id="5" creationId="{0B87F11F-8F3A-4DB1-A69F-641021C0E228}"/>
          </ac:picMkLst>
        </pc:picChg>
      </pc:sldChg>
      <pc:sldChg chg="addSp modSp mod">
        <pc:chgData name="Osvaldo Thomé" userId="23a2a437a96909b3" providerId="LiveId" clId="{710271F1-CBBC-4065-BD7D-72FE5621B17F}" dt="2022-03-29T19:45:03.054" v="19620" actId="20577"/>
        <pc:sldMkLst>
          <pc:docMk/>
          <pc:sldMk cId="0" sldId="275"/>
        </pc:sldMkLst>
        <pc:spChg chg="add mod">
          <ac:chgData name="Osvaldo Thomé" userId="23a2a437a96909b3" providerId="LiveId" clId="{710271F1-CBBC-4065-BD7D-72FE5621B17F}" dt="2022-03-29T19:45:03.054" v="19620" actId="20577"/>
          <ac:spMkLst>
            <pc:docMk/>
            <pc:sldMk cId="0" sldId="275"/>
            <ac:spMk id="2" creationId="{83BF5BBB-FD42-40E4-B5CE-D815D6A7E476}"/>
          </ac:spMkLst>
        </pc:spChg>
      </pc:sldChg>
      <pc:sldChg chg="addSp modSp add mod ord">
        <pc:chgData name="Osvaldo Thomé" userId="23a2a437a96909b3" providerId="LiveId" clId="{710271F1-CBBC-4065-BD7D-72FE5621B17F}" dt="2022-03-29T19:48:05.065" v="19632" actId="20577"/>
        <pc:sldMkLst>
          <pc:docMk/>
          <pc:sldMk cId="1697330484" sldId="276"/>
        </pc:sldMkLst>
        <pc:spChg chg="add mod">
          <ac:chgData name="Osvaldo Thomé" userId="23a2a437a96909b3" providerId="LiveId" clId="{710271F1-CBBC-4065-BD7D-72FE5621B17F}" dt="2022-03-29T19:48:05.065" v="19632" actId="20577"/>
          <ac:spMkLst>
            <pc:docMk/>
            <pc:sldMk cId="1697330484" sldId="276"/>
            <ac:spMk id="2" creationId="{12824553-0013-45ED-9642-385679575D96}"/>
          </ac:spMkLst>
        </pc:spChg>
      </pc:sldChg>
      <pc:sldChg chg="new del">
        <pc:chgData name="Osvaldo Thomé" userId="23a2a437a96909b3" providerId="LiveId" clId="{710271F1-CBBC-4065-BD7D-72FE5621B17F}" dt="2022-03-27T17:51:32.942" v="11913" actId="680"/>
        <pc:sldMkLst>
          <pc:docMk/>
          <pc:sldMk cId="2100064452" sldId="276"/>
        </pc:sldMkLst>
      </pc:sldChg>
      <pc:sldChg chg="add del">
        <pc:chgData name="Osvaldo Thomé" userId="23a2a437a96909b3" providerId="LiveId" clId="{710271F1-CBBC-4065-BD7D-72FE5621B17F}" dt="2022-03-29T19:57:17.330" v="20089" actId="2696"/>
        <pc:sldMkLst>
          <pc:docMk/>
          <pc:sldMk cId="2999710680" sldId="277"/>
        </pc:sldMkLst>
      </pc:sldChg>
      <pc:sldChg chg="addSp delSp modSp add mod ord">
        <pc:chgData name="Osvaldo Thomé" userId="23a2a437a96909b3" providerId="LiveId" clId="{710271F1-CBBC-4065-BD7D-72FE5621B17F}" dt="2022-03-30T00:33:53.370" v="20317" actId="1036"/>
        <pc:sldMkLst>
          <pc:docMk/>
          <pc:sldMk cId="1101559886" sldId="278"/>
        </pc:sldMkLst>
        <pc:spChg chg="add del mod">
          <ac:chgData name="Osvaldo Thomé" userId="23a2a437a96909b3" providerId="LiveId" clId="{710271F1-CBBC-4065-BD7D-72FE5621B17F}" dt="2022-03-27T18:55:57.164" v="14990"/>
          <ac:spMkLst>
            <pc:docMk/>
            <pc:sldMk cId="1101559886" sldId="278"/>
            <ac:spMk id="2" creationId="{87E12046-1D37-4EDB-BB35-D298248A88B5}"/>
          </ac:spMkLst>
        </pc:spChg>
        <pc:spChg chg="add mod">
          <ac:chgData name="Osvaldo Thomé" userId="23a2a437a96909b3" providerId="LiveId" clId="{710271F1-CBBC-4065-BD7D-72FE5621B17F}" dt="2022-03-30T00:33:35.158" v="20315" actId="20577"/>
          <ac:spMkLst>
            <pc:docMk/>
            <pc:sldMk cId="1101559886" sldId="278"/>
            <ac:spMk id="3" creationId="{5DD9E71B-9BA2-467E-82CC-8A62361C36C1}"/>
          </ac:spMkLst>
        </pc:spChg>
        <pc:spChg chg="mod">
          <ac:chgData name="Osvaldo Thomé" userId="23a2a437a96909b3" providerId="LiveId" clId="{710271F1-CBBC-4065-BD7D-72FE5621B17F}" dt="2022-03-27T19:54:15.621" v="16242" actId="1035"/>
          <ac:spMkLst>
            <pc:docMk/>
            <pc:sldMk cId="1101559886" sldId="278"/>
            <ac:spMk id="13316" creationId="{E3292AD9-707C-4FA3-8C49-824DDD1DA25A}"/>
          </ac:spMkLst>
        </pc:spChg>
        <pc:picChg chg="mod">
          <ac:chgData name="Osvaldo Thomé" userId="23a2a437a96909b3" providerId="LiveId" clId="{710271F1-CBBC-4065-BD7D-72FE5621B17F}" dt="2022-03-30T00:33:53.370" v="20317" actId="1036"/>
          <ac:picMkLst>
            <pc:docMk/>
            <pc:sldMk cId="1101559886" sldId="278"/>
            <ac:picMk id="13314" creationId="{36D75C6B-4F75-45EC-862F-734D4B6C60E8}"/>
          </ac:picMkLst>
        </pc:picChg>
      </pc:sldChg>
      <pc:sldChg chg="addSp delSp modSp add mod">
        <pc:chgData name="Osvaldo Thomé" userId="23a2a437a96909b3" providerId="LiveId" clId="{710271F1-CBBC-4065-BD7D-72FE5621B17F}" dt="2022-03-29T20:00:06.490" v="20265" actId="1035"/>
        <pc:sldMkLst>
          <pc:docMk/>
          <pc:sldMk cId="3192542306" sldId="279"/>
        </pc:sldMkLst>
        <pc:spChg chg="add mod">
          <ac:chgData name="Osvaldo Thomé" userId="23a2a437a96909b3" providerId="LiveId" clId="{710271F1-CBBC-4065-BD7D-72FE5621B17F}" dt="2022-03-29T19:59:56.835" v="20214" actId="255"/>
          <ac:spMkLst>
            <pc:docMk/>
            <pc:sldMk cId="3192542306" sldId="279"/>
            <ac:spMk id="2" creationId="{476ED74E-700F-4594-87F4-93E91B0258BB}"/>
          </ac:spMkLst>
        </pc:spChg>
        <pc:picChg chg="add del mod">
          <ac:chgData name="Osvaldo Thomé" userId="23a2a437a96909b3" providerId="LiveId" clId="{710271F1-CBBC-4065-BD7D-72FE5621B17F}" dt="2022-03-29T19:59:29.244" v="20175" actId="21"/>
          <ac:picMkLst>
            <pc:docMk/>
            <pc:sldMk cId="3192542306" sldId="279"/>
            <ac:picMk id="4" creationId="{CE604238-672B-4516-BA1D-F261A3904CC0}"/>
          </ac:picMkLst>
        </pc:picChg>
        <pc:picChg chg="add mod">
          <ac:chgData name="Osvaldo Thomé" userId="23a2a437a96909b3" providerId="LiveId" clId="{710271F1-CBBC-4065-BD7D-72FE5621B17F}" dt="2022-03-29T20:00:06.490" v="20265" actId="1035"/>
          <ac:picMkLst>
            <pc:docMk/>
            <pc:sldMk cId="3192542306" sldId="279"/>
            <ac:picMk id="6" creationId="{FA3EBCC2-CE00-4E26-8FC3-EAE160E186C6}"/>
          </ac:picMkLst>
        </pc:picChg>
      </pc:sldChg>
      <pc:sldChg chg="new del">
        <pc:chgData name="Osvaldo Thomé" userId="23a2a437a96909b3" providerId="LiveId" clId="{710271F1-CBBC-4065-BD7D-72FE5621B17F}" dt="2022-03-28T18:22:08.930" v="16255" actId="680"/>
        <pc:sldMkLst>
          <pc:docMk/>
          <pc:sldMk cId="3199831620" sldId="279"/>
        </pc:sldMkLst>
      </pc:sldChg>
      <pc:sldChg chg="addSp modSp add del mod">
        <pc:chgData name="Osvaldo Thomé" userId="23a2a437a96909b3" providerId="LiveId" clId="{710271F1-CBBC-4065-BD7D-72FE5621B17F}" dt="2022-04-05T14:47:25.516" v="20360" actId="2696"/>
        <pc:sldMkLst>
          <pc:docMk/>
          <pc:sldMk cId="2687772132" sldId="280"/>
        </pc:sldMkLst>
        <pc:spChg chg="add mod">
          <ac:chgData name="Osvaldo Thomé" userId="23a2a437a96909b3" providerId="LiveId" clId="{710271F1-CBBC-4065-BD7D-72FE5621B17F}" dt="2022-03-30T00:34:15.872" v="20321" actId="20577"/>
          <ac:spMkLst>
            <pc:docMk/>
            <pc:sldMk cId="2687772132" sldId="280"/>
            <ac:spMk id="6" creationId="{06B505FF-C83A-4E51-AABF-6A4FBF042746}"/>
          </ac:spMkLst>
        </pc:spChg>
        <pc:picChg chg="add mod">
          <ac:chgData name="Osvaldo Thomé" userId="23a2a437a96909b3" providerId="LiveId" clId="{710271F1-CBBC-4065-BD7D-72FE5621B17F}" dt="2022-03-29T19:54:37.094" v="20026" actId="14100"/>
          <ac:picMkLst>
            <pc:docMk/>
            <pc:sldMk cId="2687772132" sldId="280"/>
            <ac:picMk id="3" creationId="{213EEB67-3768-4E46-8902-2ED819F7A705}"/>
          </ac:picMkLst>
        </pc:picChg>
        <pc:picChg chg="add mod">
          <ac:chgData name="Osvaldo Thomé" userId="23a2a437a96909b3" providerId="LiveId" clId="{710271F1-CBBC-4065-BD7D-72FE5621B17F}" dt="2022-03-29T19:55:04.587" v="20029" actId="14100"/>
          <ac:picMkLst>
            <pc:docMk/>
            <pc:sldMk cId="2687772132" sldId="280"/>
            <ac:picMk id="5" creationId="{5E31B90C-78BD-4AF1-8B13-822953512475}"/>
          </ac:picMkLst>
        </pc:picChg>
      </pc:sldChg>
      <pc:sldChg chg="addSp delSp modSp add mod ord">
        <pc:chgData name="Osvaldo Thomé" userId="23a2a437a96909b3" providerId="LiveId" clId="{710271F1-CBBC-4065-BD7D-72FE5621B17F}" dt="2022-03-28T19:49:54.737" v="17520" actId="20577"/>
        <pc:sldMkLst>
          <pc:docMk/>
          <pc:sldMk cId="4172779052" sldId="281"/>
        </pc:sldMkLst>
        <pc:spChg chg="del mod">
          <ac:chgData name="Osvaldo Thomé" userId="23a2a437a96909b3" providerId="LiveId" clId="{710271F1-CBBC-4065-BD7D-72FE5621B17F}" dt="2022-03-28T18:23:11.638" v="16260" actId="478"/>
          <ac:spMkLst>
            <pc:docMk/>
            <pc:sldMk cId="4172779052" sldId="281"/>
            <ac:spMk id="3" creationId="{7E10B6CC-7102-4FAE-B14E-1803E0D89672}"/>
          </ac:spMkLst>
        </pc:spChg>
        <pc:spChg chg="add del mod">
          <ac:chgData name="Osvaldo Thomé" userId="23a2a437a96909b3" providerId="LiveId" clId="{710271F1-CBBC-4065-BD7D-72FE5621B17F}" dt="2022-03-28T18:25:27.628" v="16334"/>
          <ac:spMkLst>
            <pc:docMk/>
            <pc:sldMk cId="4172779052" sldId="281"/>
            <ac:spMk id="5" creationId="{4824542C-BA24-46FA-86F9-BFF51D986E79}"/>
          </ac:spMkLst>
        </pc:spChg>
        <pc:spChg chg="add mod">
          <ac:chgData name="Osvaldo Thomé" userId="23a2a437a96909b3" providerId="LiveId" clId="{710271F1-CBBC-4065-BD7D-72FE5621B17F}" dt="2022-03-28T18:32:48.146" v="16489" actId="5793"/>
          <ac:spMkLst>
            <pc:docMk/>
            <pc:sldMk cId="4172779052" sldId="281"/>
            <ac:spMk id="6" creationId="{0D1E911B-7E50-4C9E-95C0-F98786BDEC04}"/>
          </ac:spMkLst>
        </pc:spChg>
        <pc:spChg chg="add del mod">
          <ac:chgData name="Osvaldo Thomé" userId="23a2a437a96909b3" providerId="LiveId" clId="{710271F1-CBBC-4065-BD7D-72FE5621B17F}" dt="2022-03-28T18:27:02.337" v="16383" actId="21"/>
          <ac:spMkLst>
            <pc:docMk/>
            <pc:sldMk cId="4172779052" sldId="281"/>
            <ac:spMk id="7" creationId="{85C37423-DB47-4456-8C7E-5120DF0F6D61}"/>
          </ac:spMkLst>
        </pc:spChg>
        <pc:spChg chg="add del mod">
          <ac:chgData name="Osvaldo Thomé" userId="23a2a437a96909b3" providerId="LiveId" clId="{710271F1-CBBC-4065-BD7D-72FE5621B17F}" dt="2022-03-28T19:14:05.413" v="16983" actId="21"/>
          <ac:spMkLst>
            <pc:docMk/>
            <pc:sldMk cId="4172779052" sldId="281"/>
            <ac:spMk id="8" creationId="{734FCDB7-83C9-43C3-A901-6559ABD91AEC}"/>
          </ac:spMkLst>
        </pc:spChg>
        <pc:spChg chg="add mod">
          <ac:chgData name="Osvaldo Thomé" userId="23a2a437a96909b3" providerId="LiveId" clId="{710271F1-CBBC-4065-BD7D-72FE5621B17F}" dt="2022-03-28T19:49:54.737" v="17520" actId="20577"/>
          <ac:spMkLst>
            <pc:docMk/>
            <pc:sldMk cId="4172779052" sldId="281"/>
            <ac:spMk id="12" creationId="{393F95C1-B970-4D5F-B19C-C292438C8067}"/>
          </ac:spMkLst>
        </pc:spChg>
        <pc:picChg chg="add mod">
          <ac:chgData name="Osvaldo Thomé" userId="23a2a437a96909b3" providerId="LiveId" clId="{710271F1-CBBC-4065-BD7D-72FE5621B17F}" dt="2022-03-28T19:16:44.072" v="17108" actId="1038"/>
          <ac:picMkLst>
            <pc:docMk/>
            <pc:sldMk cId="4172779052" sldId="281"/>
            <ac:picMk id="4" creationId="{73921DFE-766D-434F-ABBD-3F2EAE6A77B3}"/>
          </ac:picMkLst>
        </pc:picChg>
      </pc:sldChg>
      <pc:sldChg chg="add del">
        <pc:chgData name="Osvaldo Thomé" userId="23a2a437a96909b3" providerId="LiveId" clId="{710271F1-CBBC-4065-BD7D-72FE5621B17F}" dt="2022-03-28T19:22:26.910" v="17457" actId="2696"/>
        <pc:sldMkLst>
          <pc:docMk/>
          <pc:sldMk cId="888435969" sldId="28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 xmlns:a16="http://schemas.microsoft.com/office/drawing/2014/main" id="{08D0FD36-FB06-408D-93CE-88EA3BFE031F}"/>
              </a:ext>
            </a:extLst>
          </p:cNvPr>
          <p:cNvSpPr>
            <a:spLocks noGrp="1"/>
          </p:cNvSpPr>
          <p:nvPr>
            <p:ph type="dt" sz="half" idx="10"/>
          </p:nvPr>
        </p:nvSpPr>
        <p:spPr/>
        <p:txBody>
          <a:bodyPr/>
          <a:lstStyle>
            <a:lvl1pPr>
              <a:defRPr/>
            </a:lvl1pPr>
          </a:lstStyle>
          <a:p>
            <a:pPr>
              <a:defRPr/>
            </a:pPr>
            <a:fld id="{222F9ED6-7CBF-43DC-B302-27433B15EE47}" type="datetimeFigureOut">
              <a:rPr lang="pt-BR"/>
              <a:pPr>
                <a:defRPr/>
              </a:pPr>
              <a:t>05/04/2022</a:t>
            </a:fld>
            <a:endParaRPr lang="pt-BR"/>
          </a:p>
        </p:txBody>
      </p:sp>
      <p:sp>
        <p:nvSpPr>
          <p:cNvPr id="5" name="Espaço Reservado para Rodapé 4">
            <a:extLst>
              <a:ext uri="{FF2B5EF4-FFF2-40B4-BE49-F238E27FC236}">
                <a16:creationId xmlns="" xmlns:a16="http://schemas.microsoft.com/office/drawing/2014/main" id="{CF2BBAAC-FCB6-44F9-B7B8-29848304100A}"/>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 xmlns:a16="http://schemas.microsoft.com/office/drawing/2014/main" id="{7A291918-21E8-42F2-A15D-0434084567D3}"/>
              </a:ext>
            </a:extLst>
          </p:cNvPr>
          <p:cNvSpPr>
            <a:spLocks noGrp="1"/>
          </p:cNvSpPr>
          <p:nvPr>
            <p:ph type="sldNum" sz="quarter" idx="12"/>
          </p:nvPr>
        </p:nvSpPr>
        <p:spPr/>
        <p:txBody>
          <a:bodyPr/>
          <a:lstStyle>
            <a:lvl1pPr>
              <a:defRPr/>
            </a:lvl1pPr>
          </a:lstStyle>
          <a:p>
            <a:fld id="{D8491B86-5623-4097-85BC-41B5F24B54B1}" type="slidenum">
              <a:rPr lang="pt-BR" altLang="pt-BR"/>
              <a:pPr/>
              <a:t>‹nº›</a:t>
            </a:fld>
            <a:endParaRPr lang="pt-BR" altLang="pt-BR"/>
          </a:p>
        </p:txBody>
      </p:sp>
    </p:spTree>
    <p:extLst>
      <p:ext uri="{BB962C8B-B14F-4D97-AF65-F5344CB8AC3E}">
        <p14:creationId xmlns:p14="http://schemas.microsoft.com/office/powerpoint/2010/main" val="304379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 xmlns:a16="http://schemas.microsoft.com/office/drawing/2014/main" id="{45032613-E805-4E24-B8E6-ACD8EC985EFE}"/>
              </a:ext>
            </a:extLst>
          </p:cNvPr>
          <p:cNvSpPr>
            <a:spLocks noGrp="1"/>
          </p:cNvSpPr>
          <p:nvPr>
            <p:ph type="dt" sz="half" idx="10"/>
          </p:nvPr>
        </p:nvSpPr>
        <p:spPr/>
        <p:txBody>
          <a:bodyPr/>
          <a:lstStyle>
            <a:lvl1pPr>
              <a:defRPr/>
            </a:lvl1pPr>
          </a:lstStyle>
          <a:p>
            <a:pPr>
              <a:defRPr/>
            </a:pPr>
            <a:fld id="{417F3A92-2A49-4D15-8E28-C64618A96BD4}" type="datetimeFigureOut">
              <a:rPr lang="pt-BR"/>
              <a:pPr>
                <a:defRPr/>
              </a:pPr>
              <a:t>05/04/2022</a:t>
            </a:fld>
            <a:endParaRPr lang="pt-BR"/>
          </a:p>
        </p:txBody>
      </p:sp>
      <p:sp>
        <p:nvSpPr>
          <p:cNvPr id="5" name="Espaço Reservado para Rodapé 4">
            <a:extLst>
              <a:ext uri="{FF2B5EF4-FFF2-40B4-BE49-F238E27FC236}">
                <a16:creationId xmlns="" xmlns:a16="http://schemas.microsoft.com/office/drawing/2014/main" id="{80F05961-4681-409B-97E5-ECA469B8944E}"/>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 xmlns:a16="http://schemas.microsoft.com/office/drawing/2014/main" id="{3F74F63A-8D77-4ECB-BB21-9BC34F571353}"/>
              </a:ext>
            </a:extLst>
          </p:cNvPr>
          <p:cNvSpPr>
            <a:spLocks noGrp="1"/>
          </p:cNvSpPr>
          <p:nvPr>
            <p:ph type="sldNum" sz="quarter" idx="12"/>
          </p:nvPr>
        </p:nvSpPr>
        <p:spPr/>
        <p:txBody>
          <a:bodyPr/>
          <a:lstStyle>
            <a:lvl1pPr>
              <a:defRPr/>
            </a:lvl1pPr>
          </a:lstStyle>
          <a:p>
            <a:fld id="{DA5765B1-1BDE-4B09-A3BF-ACFECC481A7F}" type="slidenum">
              <a:rPr lang="pt-BR" altLang="pt-BR"/>
              <a:pPr/>
              <a:t>‹nº›</a:t>
            </a:fld>
            <a:endParaRPr lang="pt-BR" altLang="pt-BR"/>
          </a:p>
        </p:txBody>
      </p:sp>
    </p:spTree>
    <p:extLst>
      <p:ext uri="{BB962C8B-B14F-4D97-AF65-F5344CB8AC3E}">
        <p14:creationId xmlns:p14="http://schemas.microsoft.com/office/powerpoint/2010/main" val="401775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 xmlns:a16="http://schemas.microsoft.com/office/drawing/2014/main" id="{2A7EB102-BE49-4ECF-B76E-1B830F7B136D}"/>
              </a:ext>
            </a:extLst>
          </p:cNvPr>
          <p:cNvSpPr>
            <a:spLocks noGrp="1"/>
          </p:cNvSpPr>
          <p:nvPr>
            <p:ph type="dt" sz="half" idx="10"/>
          </p:nvPr>
        </p:nvSpPr>
        <p:spPr/>
        <p:txBody>
          <a:bodyPr/>
          <a:lstStyle>
            <a:lvl1pPr>
              <a:defRPr/>
            </a:lvl1pPr>
          </a:lstStyle>
          <a:p>
            <a:pPr>
              <a:defRPr/>
            </a:pPr>
            <a:fld id="{F25056A9-51E8-4CC1-AD7B-E0089AC07F06}" type="datetimeFigureOut">
              <a:rPr lang="pt-BR"/>
              <a:pPr>
                <a:defRPr/>
              </a:pPr>
              <a:t>05/04/2022</a:t>
            </a:fld>
            <a:endParaRPr lang="pt-BR"/>
          </a:p>
        </p:txBody>
      </p:sp>
      <p:sp>
        <p:nvSpPr>
          <p:cNvPr id="5" name="Espaço Reservado para Rodapé 4">
            <a:extLst>
              <a:ext uri="{FF2B5EF4-FFF2-40B4-BE49-F238E27FC236}">
                <a16:creationId xmlns="" xmlns:a16="http://schemas.microsoft.com/office/drawing/2014/main" id="{78003174-864B-4CAC-8EB3-D4885B5A8180}"/>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 xmlns:a16="http://schemas.microsoft.com/office/drawing/2014/main" id="{68B7D111-548E-47FB-9F8A-0A21B5FFECE6}"/>
              </a:ext>
            </a:extLst>
          </p:cNvPr>
          <p:cNvSpPr>
            <a:spLocks noGrp="1"/>
          </p:cNvSpPr>
          <p:nvPr>
            <p:ph type="sldNum" sz="quarter" idx="12"/>
          </p:nvPr>
        </p:nvSpPr>
        <p:spPr/>
        <p:txBody>
          <a:bodyPr/>
          <a:lstStyle>
            <a:lvl1pPr>
              <a:defRPr/>
            </a:lvl1pPr>
          </a:lstStyle>
          <a:p>
            <a:fld id="{217297E1-FB85-4E14-AF62-266AADDDFE95}" type="slidenum">
              <a:rPr lang="pt-BR" altLang="pt-BR"/>
              <a:pPr/>
              <a:t>‹nº›</a:t>
            </a:fld>
            <a:endParaRPr lang="pt-BR" altLang="pt-BR"/>
          </a:p>
        </p:txBody>
      </p:sp>
    </p:spTree>
    <p:extLst>
      <p:ext uri="{BB962C8B-B14F-4D97-AF65-F5344CB8AC3E}">
        <p14:creationId xmlns:p14="http://schemas.microsoft.com/office/powerpoint/2010/main" val="475230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 xmlns:a16="http://schemas.microsoft.com/office/drawing/2014/main" id="{8C5B1127-131C-4C18-9E40-A981A7AA22AC}"/>
              </a:ext>
            </a:extLst>
          </p:cNvPr>
          <p:cNvSpPr>
            <a:spLocks noGrp="1"/>
          </p:cNvSpPr>
          <p:nvPr>
            <p:ph type="dt" sz="half" idx="10"/>
          </p:nvPr>
        </p:nvSpPr>
        <p:spPr/>
        <p:txBody>
          <a:bodyPr/>
          <a:lstStyle>
            <a:lvl1pPr>
              <a:defRPr/>
            </a:lvl1pPr>
          </a:lstStyle>
          <a:p>
            <a:pPr>
              <a:defRPr/>
            </a:pPr>
            <a:fld id="{408BE779-975B-4D1A-9125-FDAFE0AC1A2B}" type="datetimeFigureOut">
              <a:rPr lang="pt-BR"/>
              <a:pPr>
                <a:defRPr/>
              </a:pPr>
              <a:t>05/04/2022</a:t>
            </a:fld>
            <a:endParaRPr lang="pt-BR"/>
          </a:p>
        </p:txBody>
      </p:sp>
      <p:sp>
        <p:nvSpPr>
          <p:cNvPr id="5" name="Espaço Reservado para Rodapé 4">
            <a:extLst>
              <a:ext uri="{FF2B5EF4-FFF2-40B4-BE49-F238E27FC236}">
                <a16:creationId xmlns="" xmlns:a16="http://schemas.microsoft.com/office/drawing/2014/main" id="{E876ABDF-F22D-4373-A587-FE262F558BBD}"/>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 xmlns:a16="http://schemas.microsoft.com/office/drawing/2014/main" id="{2BF968B7-FD16-4090-A449-E9AF45865A79}"/>
              </a:ext>
            </a:extLst>
          </p:cNvPr>
          <p:cNvSpPr>
            <a:spLocks noGrp="1"/>
          </p:cNvSpPr>
          <p:nvPr>
            <p:ph type="sldNum" sz="quarter" idx="12"/>
          </p:nvPr>
        </p:nvSpPr>
        <p:spPr/>
        <p:txBody>
          <a:bodyPr/>
          <a:lstStyle>
            <a:lvl1pPr>
              <a:defRPr/>
            </a:lvl1pPr>
          </a:lstStyle>
          <a:p>
            <a:fld id="{759F5AEF-6D82-4915-85F4-8D00630D2B12}" type="slidenum">
              <a:rPr lang="pt-BR" altLang="pt-BR"/>
              <a:pPr/>
              <a:t>‹nº›</a:t>
            </a:fld>
            <a:endParaRPr lang="pt-BR" altLang="pt-BR"/>
          </a:p>
        </p:txBody>
      </p:sp>
    </p:spTree>
    <p:extLst>
      <p:ext uri="{BB962C8B-B14F-4D97-AF65-F5344CB8AC3E}">
        <p14:creationId xmlns:p14="http://schemas.microsoft.com/office/powerpoint/2010/main" val="301292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a:extLst>
              <a:ext uri="{FF2B5EF4-FFF2-40B4-BE49-F238E27FC236}">
                <a16:creationId xmlns="" xmlns:a16="http://schemas.microsoft.com/office/drawing/2014/main" id="{9BB305AD-3AFA-4257-95E5-E5E78EC5E003}"/>
              </a:ext>
            </a:extLst>
          </p:cNvPr>
          <p:cNvSpPr>
            <a:spLocks noGrp="1"/>
          </p:cNvSpPr>
          <p:nvPr>
            <p:ph type="dt" sz="half" idx="10"/>
          </p:nvPr>
        </p:nvSpPr>
        <p:spPr/>
        <p:txBody>
          <a:bodyPr/>
          <a:lstStyle>
            <a:lvl1pPr>
              <a:defRPr/>
            </a:lvl1pPr>
          </a:lstStyle>
          <a:p>
            <a:pPr>
              <a:defRPr/>
            </a:pPr>
            <a:fld id="{F8D1E5AA-52BE-4577-A437-77D5B6F65357}" type="datetimeFigureOut">
              <a:rPr lang="pt-BR"/>
              <a:pPr>
                <a:defRPr/>
              </a:pPr>
              <a:t>05/04/2022</a:t>
            </a:fld>
            <a:endParaRPr lang="pt-BR"/>
          </a:p>
        </p:txBody>
      </p:sp>
      <p:sp>
        <p:nvSpPr>
          <p:cNvPr id="5" name="Espaço Reservado para Rodapé 4">
            <a:extLst>
              <a:ext uri="{FF2B5EF4-FFF2-40B4-BE49-F238E27FC236}">
                <a16:creationId xmlns="" xmlns:a16="http://schemas.microsoft.com/office/drawing/2014/main" id="{6C9252BA-5246-48BF-8D6A-FCCB33B9EE60}"/>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 xmlns:a16="http://schemas.microsoft.com/office/drawing/2014/main" id="{E69A1B48-AC2E-4A2A-A99C-C99CCF232BAF}"/>
              </a:ext>
            </a:extLst>
          </p:cNvPr>
          <p:cNvSpPr>
            <a:spLocks noGrp="1"/>
          </p:cNvSpPr>
          <p:nvPr>
            <p:ph type="sldNum" sz="quarter" idx="12"/>
          </p:nvPr>
        </p:nvSpPr>
        <p:spPr/>
        <p:txBody>
          <a:bodyPr/>
          <a:lstStyle>
            <a:lvl1pPr>
              <a:defRPr/>
            </a:lvl1pPr>
          </a:lstStyle>
          <a:p>
            <a:fld id="{5D8C08B1-7875-40D7-9577-BCA60BAA7D0A}" type="slidenum">
              <a:rPr lang="pt-BR" altLang="pt-BR"/>
              <a:pPr/>
              <a:t>‹nº›</a:t>
            </a:fld>
            <a:endParaRPr lang="pt-BR" altLang="pt-BR"/>
          </a:p>
        </p:txBody>
      </p:sp>
    </p:spTree>
    <p:extLst>
      <p:ext uri="{BB962C8B-B14F-4D97-AF65-F5344CB8AC3E}">
        <p14:creationId xmlns:p14="http://schemas.microsoft.com/office/powerpoint/2010/main" val="65590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3">
            <a:extLst>
              <a:ext uri="{FF2B5EF4-FFF2-40B4-BE49-F238E27FC236}">
                <a16:creationId xmlns="" xmlns:a16="http://schemas.microsoft.com/office/drawing/2014/main" id="{A138D9C7-5C59-4D01-9D68-A284AABCFCF7}"/>
              </a:ext>
            </a:extLst>
          </p:cNvPr>
          <p:cNvSpPr>
            <a:spLocks noGrp="1"/>
          </p:cNvSpPr>
          <p:nvPr>
            <p:ph type="dt" sz="half" idx="10"/>
          </p:nvPr>
        </p:nvSpPr>
        <p:spPr/>
        <p:txBody>
          <a:bodyPr/>
          <a:lstStyle>
            <a:lvl1pPr>
              <a:defRPr/>
            </a:lvl1pPr>
          </a:lstStyle>
          <a:p>
            <a:pPr>
              <a:defRPr/>
            </a:pPr>
            <a:fld id="{AEFF8968-B622-456C-90DA-A404F61C4CF0}" type="datetimeFigureOut">
              <a:rPr lang="pt-BR"/>
              <a:pPr>
                <a:defRPr/>
              </a:pPr>
              <a:t>05/04/2022</a:t>
            </a:fld>
            <a:endParaRPr lang="pt-BR"/>
          </a:p>
        </p:txBody>
      </p:sp>
      <p:sp>
        <p:nvSpPr>
          <p:cNvPr id="6" name="Espaço Reservado para Rodapé 4">
            <a:extLst>
              <a:ext uri="{FF2B5EF4-FFF2-40B4-BE49-F238E27FC236}">
                <a16:creationId xmlns="" xmlns:a16="http://schemas.microsoft.com/office/drawing/2014/main" id="{D1AFF320-09DA-49E6-83D2-D8FE1B2D9A3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 xmlns:a16="http://schemas.microsoft.com/office/drawing/2014/main" id="{693EC0FD-D96C-4C4B-B1F2-327680C9D19C}"/>
              </a:ext>
            </a:extLst>
          </p:cNvPr>
          <p:cNvSpPr>
            <a:spLocks noGrp="1"/>
          </p:cNvSpPr>
          <p:nvPr>
            <p:ph type="sldNum" sz="quarter" idx="12"/>
          </p:nvPr>
        </p:nvSpPr>
        <p:spPr/>
        <p:txBody>
          <a:bodyPr/>
          <a:lstStyle>
            <a:lvl1pPr>
              <a:defRPr/>
            </a:lvl1pPr>
          </a:lstStyle>
          <a:p>
            <a:fld id="{91B43B9D-B136-4284-824E-DA585DFDB46C}" type="slidenum">
              <a:rPr lang="pt-BR" altLang="pt-BR"/>
              <a:pPr/>
              <a:t>‹nº›</a:t>
            </a:fld>
            <a:endParaRPr lang="pt-BR" altLang="pt-BR"/>
          </a:p>
        </p:txBody>
      </p:sp>
    </p:spTree>
    <p:extLst>
      <p:ext uri="{BB962C8B-B14F-4D97-AF65-F5344CB8AC3E}">
        <p14:creationId xmlns:p14="http://schemas.microsoft.com/office/powerpoint/2010/main" val="1463944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3">
            <a:extLst>
              <a:ext uri="{FF2B5EF4-FFF2-40B4-BE49-F238E27FC236}">
                <a16:creationId xmlns="" xmlns:a16="http://schemas.microsoft.com/office/drawing/2014/main" id="{BBFCF0FC-9520-4FB3-AA1C-56417A91A1BE}"/>
              </a:ext>
            </a:extLst>
          </p:cNvPr>
          <p:cNvSpPr>
            <a:spLocks noGrp="1"/>
          </p:cNvSpPr>
          <p:nvPr>
            <p:ph type="dt" sz="half" idx="10"/>
          </p:nvPr>
        </p:nvSpPr>
        <p:spPr/>
        <p:txBody>
          <a:bodyPr/>
          <a:lstStyle>
            <a:lvl1pPr>
              <a:defRPr/>
            </a:lvl1pPr>
          </a:lstStyle>
          <a:p>
            <a:pPr>
              <a:defRPr/>
            </a:pPr>
            <a:fld id="{AF90C1EE-3E4E-42AA-82E6-7280F632FBE1}" type="datetimeFigureOut">
              <a:rPr lang="pt-BR"/>
              <a:pPr>
                <a:defRPr/>
              </a:pPr>
              <a:t>05/04/2022</a:t>
            </a:fld>
            <a:endParaRPr lang="pt-BR"/>
          </a:p>
        </p:txBody>
      </p:sp>
      <p:sp>
        <p:nvSpPr>
          <p:cNvPr id="8" name="Espaço Reservado para Rodapé 4">
            <a:extLst>
              <a:ext uri="{FF2B5EF4-FFF2-40B4-BE49-F238E27FC236}">
                <a16:creationId xmlns="" xmlns:a16="http://schemas.microsoft.com/office/drawing/2014/main" id="{99F97350-8C6A-48D3-A63E-DEF562D77575}"/>
              </a:ext>
            </a:extLst>
          </p:cNvPr>
          <p:cNvSpPr>
            <a:spLocks noGrp="1"/>
          </p:cNvSpPr>
          <p:nvPr>
            <p:ph type="ftr" sz="quarter" idx="11"/>
          </p:nvPr>
        </p:nvSpPr>
        <p:spPr/>
        <p:txBody>
          <a:bodyPr/>
          <a:lstStyle>
            <a:lvl1pPr>
              <a:defRPr/>
            </a:lvl1pPr>
          </a:lstStyle>
          <a:p>
            <a:pPr>
              <a:defRPr/>
            </a:pPr>
            <a:endParaRPr lang="pt-BR"/>
          </a:p>
        </p:txBody>
      </p:sp>
      <p:sp>
        <p:nvSpPr>
          <p:cNvPr id="9" name="Espaço Reservado para Número de Slide 5">
            <a:extLst>
              <a:ext uri="{FF2B5EF4-FFF2-40B4-BE49-F238E27FC236}">
                <a16:creationId xmlns="" xmlns:a16="http://schemas.microsoft.com/office/drawing/2014/main" id="{05FD7EB7-5E90-4E69-B265-D09DB3D7FAE6}"/>
              </a:ext>
            </a:extLst>
          </p:cNvPr>
          <p:cNvSpPr>
            <a:spLocks noGrp="1"/>
          </p:cNvSpPr>
          <p:nvPr>
            <p:ph type="sldNum" sz="quarter" idx="12"/>
          </p:nvPr>
        </p:nvSpPr>
        <p:spPr/>
        <p:txBody>
          <a:bodyPr/>
          <a:lstStyle>
            <a:lvl1pPr>
              <a:defRPr/>
            </a:lvl1pPr>
          </a:lstStyle>
          <a:p>
            <a:fld id="{E9612B15-1DDF-43BF-B8F6-B58F6A3507E6}" type="slidenum">
              <a:rPr lang="pt-BR" altLang="pt-BR"/>
              <a:pPr/>
              <a:t>‹nº›</a:t>
            </a:fld>
            <a:endParaRPr lang="pt-BR" altLang="pt-BR"/>
          </a:p>
        </p:txBody>
      </p:sp>
    </p:spTree>
    <p:extLst>
      <p:ext uri="{BB962C8B-B14F-4D97-AF65-F5344CB8AC3E}">
        <p14:creationId xmlns:p14="http://schemas.microsoft.com/office/powerpoint/2010/main" val="4217547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3">
            <a:extLst>
              <a:ext uri="{FF2B5EF4-FFF2-40B4-BE49-F238E27FC236}">
                <a16:creationId xmlns="" xmlns:a16="http://schemas.microsoft.com/office/drawing/2014/main" id="{415B7EA7-5F03-4811-8CCD-690BA4973C50}"/>
              </a:ext>
            </a:extLst>
          </p:cNvPr>
          <p:cNvSpPr>
            <a:spLocks noGrp="1"/>
          </p:cNvSpPr>
          <p:nvPr>
            <p:ph type="dt" sz="half" idx="10"/>
          </p:nvPr>
        </p:nvSpPr>
        <p:spPr/>
        <p:txBody>
          <a:bodyPr/>
          <a:lstStyle>
            <a:lvl1pPr>
              <a:defRPr/>
            </a:lvl1pPr>
          </a:lstStyle>
          <a:p>
            <a:pPr>
              <a:defRPr/>
            </a:pPr>
            <a:fld id="{D2F7B6D2-FD43-406C-A844-7CA279B7C41D}" type="datetimeFigureOut">
              <a:rPr lang="pt-BR"/>
              <a:pPr>
                <a:defRPr/>
              </a:pPr>
              <a:t>05/04/2022</a:t>
            </a:fld>
            <a:endParaRPr lang="pt-BR"/>
          </a:p>
        </p:txBody>
      </p:sp>
      <p:sp>
        <p:nvSpPr>
          <p:cNvPr id="4" name="Espaço Reservado para Rodapé 4">
            <a:extLst>
              <a:ext uri="{FF2B5EF4-FFF2-40B4-BE49-F238E27FC236}">
                <a16:creationId xmlns="" xmlns:a16="http://schemas.microsoft.com/office/drawing/2014/main" id="{1BF1403A-B16C-4457-AEDC-3D078A672D0C}"/>
              </a:ext>
            </a:extLst>
          </p:cNvPr>
          <p:cNvSpPr>
            <a:spLocks noGrp="1"/>
          </p:cNvSpPr>
          <p:nvPr>
            <p:ph type="ftr" sz="quarter" idx="11"/>
          </p:nvPr>
        </p:nvSpPr>
        <p:spPr/>
        <p:txBody>
          <a:bodyPr/>
          <a:lstStyle>
            <a:lvl1pPr>
              <a:defRPr/>
            </a:lvl1pPr>
          </a:lstStyle>
          <a:p>
            <a:pPr>
              <a:defRPr/>
            </a:pPr>
            <a:endParaRPr lang="pt-BR"/>
          </a:p>
        </p:txBody>
      </p:sp>
      <p:sp>
        <p:nvSpPr>
          <p:cNvPr id="5" name="Espaço Reservado para Número de Slide 5">
            <a:extLst>
              <a:ext uri="{FF2B5EF4-FFF2-40B4-BE49-F238E27FC236}">
                <a16:creationId xmlns="" xmlns:a16="http://schemas.microsoft.com/office/drawing/2014/main" id="{A1582DB2-B7C4-4E79-9F30-C5BCDFD77FE4}"/>
              </a:ext>
            </a:extLst>
          </p:cNvPr>
          <p:cNvSpPr>
            <a:spLocks noGrp="1"/>
          </p:cNvSpPr>
          <p:nvPr>
            <p:ph type="sldNum" sz="quarter" idx="12"/>
          </p:nvPr>
        </p:nvSpPr>
        <p:spPr/>
        <p:txBody>
          <a:bodyPr/>
          <a:lstStyle>
            <a:lvl1pPr>
              <a:defRPr/>
            </a:lvl1pPr>
          </a:lstStyle>
          <a:p>
            <a:fld id="{25092C89-B245-47D4-B5B5-8A2C65A88BCE}" type="slidenum">
              <a:rPr lang="pt-BR" altLang="pt-BR"/>
              <a:pPr/>
              <a:t>‹nº›</a:t>
            </a:fld>
            <a:endParaRPr lang="pt-BR" altLang="pt-BR"/>
          </a:p>
        </p:txBody>
      </p:sp>
    </p:spTree>
    <p:extLst>
      <p:ext uri="{BB962C8B-B14F-4D97-AF65-F5344CB8AC3E}">
        <p14:creationId xmlns:p14="http://schemas.microsoft.com/office/powerpoint/2010/main" val="199405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a:extLst>
              <a:ext uri="{FF2B5EF4-FFF2-40B4-BE49-F238E27FC236}">
                <a16:creationId xmlns="" xmlns:a16="http://schemas.microsoft.com/office/drawing/2014/main" id="{45D85CA6-9315-46D5-BB94-22169C0F2B82}"/>
              </a:ext>
            </a:extLst>
          </p:cNvPr>
          <p:cNvSpPr>
            <a:spLocks noGrp="1"/>
          </p:cNvSpPr>
          <p:nvPr>
            <p:ph type="dt" sz="half" idx="10"/>
          </p:nvPr>
        </p:nvSpPr>
        <p:spPr/>
        <p:txBody>
          <a:bodyPr/>
          <a:lstStyle>
            <a:lvl1pPr>
              <a:defRPr/>
            </a:lvl1pPr>
          </a:lstStyle>
          <a:p>
            <a:pPr>
              <a:defRPr/>
            </a:pPr>
            <a:fld id="{4C7F9FAB-2880-4601-93F0-B52740F5570F}" type="datetimeFigureOut">
              <a:rPr lang="pt-BR"/>
              <a:pPr>
                <a:defRPr/>
              </a:pPr>
              <a:t>05/04/2022</a:t>
            </a:fld>
            <a:endParaRPr lang="pt-BR"/>
          </a:p>
        </p:txBody>
      </p:sp>
      <p:sp>
        <p:nvSpPr>
          <p:cNvPr id="3" name="Espaço Reservado para Rodapé 4">
            <a:extLst>
              <a:ext uri="{FF2B5EF4-FFF2-40B4-BE49-F238E27FC236}">
                <a16:creationId xmlns="" xmlns:a16="http://schemas.microsoft.com/office/drawing/2014/main" id="{AF002D71-4699-4B7C-B51D-BB8F9AE34143}"/>
              </a:ext>
            </a:extLst>
          </p:cNvPr>
          <p:cNvSpPr>
            <a:spLocks noGrp="1"/>
          </p:cNvSpPr>
          <p:nvPr>
            <p:ph type="ftr" sz="quarter" idx="11"/>
          </p:nvPr>
        </p:nvSpPr>
        <p:spPr/>
        <p:txBody>
          <a:bodyPr/>
          <a:lstStyle>
            <a:lvl1pPr>
              <a:defRPr/>
            </a:lvl1pPr>
          </a:lstStyle>
          <a:p>
            <a:pPr>
              <a:defRPr/>
            </a:pPr>
            <a:endParaRPr lang="pt-BR"/>
          </a:p>
        </p:txBody>
      </p:sp>
      <p:sp>
        <p:nvSpPr>
          <p:cNvPr id="4" name="Espaço Reservado para Número de Slide 5">
            <a:extLst>
              <a:ext uri="{FF2B5EF4-FFF2-40B4-BE49-F238E27FC236}">
                <a16:creationId xmlns="" xmlns:a16="http://schemas.microsoft.com/office/drawing/2014/main" id="{28B79708-C5AA-4C5D-BD31-206084E51725}"/>
              </a:ext>
            </a:extLst>
          </p:cNvPr>
          <p:cNvSpPr>
            <a:spLocks noGrp="1"/>
          </p:cNvSpPr>
          <p:nvPr>
            <p:ph type="sldNum" sz="quarter" idx="12"/>
          </p:nvPr>
        </p:nvSpPr>
        <p:spPr/>
        <p:txBody>
          <a:bodyPr/>
          <a:lstStyle>
            <a:lvl1pPr>
              <a:defRPr/>
            </a:lvl1pPr>
          </a:lstStyle>
          <a:p>
            <a:fld id="{4555F763-EDE4-441D-9088-A363C2C05D97}" type="slidenum">
              <a:rPr lang="pt-BR" altLang="pt-BR"/>
              <a:pPr/>
              <a:t>‹nº›</a:t>
            </a:fld>
            <a:endParaRPr lang="pt-BR" altLang="pt-BR"/>
          </a:p>
        </p:txBody>
      </p:sp>
    </p:spTree>
    <p:extLst>
      <p:ext uri="{BB962C8B-B14F-4D97-AF65-F5344CB8AC3E}">
        <p14:creationId xmlns:p14="http://schemas.microsoft.com/office/powerpoint/2010/main" val="2480716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3">
            <a:extLst>
              <a:ext uri="{FF2B5EF4-FFF2-40B4-BE49-F238E27FC236}">
                <a16:creationId xmlns="" xmlns:a16="http://schemas.microsoft.com/office/drawing/2014/main" id="{9715F1A3-33DC-4990-9622-ACB6A22AF228}"/>
              </a:ext>
            </a:extLst>
          </p:cNvPr>
          <p:cNvSpPr>
            <a:spLocks noGrp="1"/>
          </p:cNvSpPr>
          <p:nvPr>
            <p:ph type="dt" sz="half" idx="10"/>
          </p:nvPr>
        </p:nvSpPr>
        <p:spPr/>
        <p:txBody>
          <a:bodyPr/>
          <a:lstStyle>
            <a:lvl1pPr>
              <a:defRPr/>
            </a:lvl1pPr>
          </a:lstStyle>
          <a:p>
            <a:pPr>
              <a:defRPr/>
            </a:pPr>
            <a:fld id="{450B69E8-4715-4298-899B-613F1156A251}" type="datetimeFigureOut">
              <a:rPr lang="pt-BR"/>
              <a:pPr>
                <a:defRPr/>
              </a:pPr>
              <a:t>05/04/2022</a:t>
            </a:fld>
            <a:endParaRPr lang="pt-BR"/>
          </a:p>
        </p:txBody>
      </p:sp>
      <p:sp>
        <p:nvSpPr>
          <p:cNvPr id="6" name="Espaço Reservado para Rodapé 4">
            <a:extLst>
              <a:ext uri="{FF2B5EF4-FFF2-40B4-BE49-F238E27FC236}">
                <a16:creationId xmlns="" xmlns:a16="http://schemas.microsoft.com/office/drawing/2014/main" id="{808DFEBA-910A-4814-BB8E-ACC0BAC964B8}"/>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 xmlns:a16="http://schemas.microsoft.com/office/drawing/2014/main" id="{8AB298FD-E7B8-4940-B612-EC4B0C666C74}"/>
              </a:ext>
            </a:extLst>
          </p:cNvPr>
          <p:cNvSpPr>
            <a:spLocks noGrp="1"/>
          </p:cNvSpPr>
          <p:nvPr>
            <p:ph type="sldNum" sz="quarter" idx="12"/>
          </p:nvPr>
        </p:nvSpPr>
        <p:spPr/>
        <p:txBody>
          <a:bodyPr/>
          <a:lstStyle>
            <a:lvl1pPr>
              <a:defRPr/>
            </a:lvl1pPr>
          </a:lstStyle>
          <a:p>
            <a:fld id="{22DAEEC6-928F-44F2-AA43-C52EDB7B55EE}" type="slidenum">
              <a:rPr lang="pt-BR" altLang="pt-BR"/>
              <a:pPr/>
              <a:t>‹nº›</a:t>
            </a:fld>
            <a:endParaRPr lang="pt-BR" altLang="pt-BR"/>
          </a:p>
        </p:txBody>
      </p:sp>
    </p:spTree>
    <p:extLst>
      <p:ext uri="{BB962C8B-B14F-4D97-AF65-F5344CB8AC3E}">
        <p14:creationId xmlns:p14="http://schemas.microsoft.com/office/powerpoint/2010/main" val="2156132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3">
            <a:extLst>
              <a:ext uri="{FF2B5EF4-FFF2-40B4-BE49-F238E27FC236}">
                <a16:creationId xmlns="" xmlns:a16="http://schemas.microsoft.com/office/drawing/2014/main" id="{33B34D13-86DA-4B32-9B24-6C52782EABB2}"/>
              </a:ext>
            </a:extLst>
          </p:cNvPr>
          <p:cNvSpPr>
            <a:spLocks noGrp="1"/>
          </p:cNvSpPr>
          <p:nvPr>
            <p:ph type="dt" sz="half" idx="10"/>
          </p:nvPr>
        </p:nvSpPr>
        <p:spPr/>
        <p:txBody>
          <a:bodyPr/>
          <a:lstStyle>
            <a:lvl1pPr>
              <a:defRPr/>
            </a:lvl1pPr>
          </a:lstStyle>
          <a:p>
            <a:pPr>
              <a:defRPr/>
            </a:pPr>
            <a:fld id="{4EB5669A-9FD7-4082-B66F-CE9B987F258B}" type="datetimeFigureOut">
              <a:rPr lang="pt-BR"/>
              <a:pPr>
                <a:defRPr/>
              </a:pPr>
              <a:t>05/04/2022</a:t>
            </a:fld>
            <a:endParaRPr lang="pt-BR"/>
          </a:p>
        </p:txBody>
      </p:sp>
      <p:sp>
        <p:nvSpPr>
          <p:cNvPr id="6" name="Espaço Reservado para Rodapé 4">
            <a:extLst>
              <a:ext uri="{FF2B5EF4-FFF2-40B4-BE49-F238E27FC236}">
                <a16:creationId xmlns="" xmlns:a16="http://schemas.microsoft.com/office/drawing/2014/main" id="{CA36599D-851F-4E96-8F4B-604574DDBF33}"/>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 xmlns:a16="http://schemas.microsoft.com/office/drawing/2014/main" id="{96E00C6B-20DE-4EFF-B510-86DD14DEC8C6}"/>
              </a:ext>
            </a:extLst>
          </p:cNvPr>
          <p:cNvSpPr>
            <a:spLocks noGrp="1"/>
          </p:cNvSpPr>
          <p:nvPr>
            <p:ph type="sldNum" sz="quarter" idx="12"/>
          </p:nvPr>
        </p:nvSpPr>
        <p:spPr/>
        <p:txBody>
          <a:bodyPr/>
          <a:lstStyle>
            <a:lvl1pPr>
              <a:defRPr/>
            </a:lvl1pPr>
          </a:lstStyle>
          <a:p>
            <a:fld id="{F949973F-971E-443A-8ED4-C1C70626840B}" type="slidenum">
              <a:rPr lang="pt-BR" altLang="pt-BR"/>
              <a:pPr/>
              <a:t>‹nº›</a:t>
            </a:fld>
            <a:endParaRPr lang="pt-BR" altLang="pt-BR"/>
          </a:p>
        </p:txBody>
      </p:sp>
    </p:spTree>
    <p:extLst>
      <p:ext uri="{BB962C8B-B14F-4D97-AF65-F5344CB8AC3E}">
        <p14:creationId xmlns:p14="http://schemas.microsoft.com/office/powerpoint/2010/main" val="28631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a:extLst>
              <a:ext uri="{FF2B5EF4-FFF2-40B4-BE49-F238E27FC236}">
                <a16:creationId xmlns="" xmlns:a16="http://schemas.microsoft.com/office/drawing/2014/main" id="{2B715901-EA73-49E9-9E89-7F8647A7ED91}"/>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a:t>Clique para editar o título Mestre</a:t>
            </a:r>
          </a:p>
        </p:txBody>
      </p:sp>
      <p:sp>
        <p:nvSpPr>
          <p:cNvPr id="1027" name="Espaço Reservado para Texto 2">
            <a:extLst>
              <a:ext uri="{FF2B5EF4-FFF2-40B4-BE49-F238E27FC236}">
                <a16:creationId xmlns="" xmlns:a16="http://schemas.microsoft.com/office/drawing/2014/main" id="{9693299A-A3E1-41C5-A93E-829EF0A4BB41}"/>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a:t>Editar estilos de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4" name="Espaço Reservado para Data 3">
            <a:extLst>
              <a:ext uri="{FF2B5EF4-FFF2-40B4-BE49-F238E27FC236}">
                <a16:creationId xmlns="" xmlns:a16="http://schemas.microsoft.com/office/drawing/2014/main" id="{8A91FF3B-4329-4EC5-9419-265AD427C6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b="0">
                <a:solidFill>
                  <a:schemeClr val="tx1">
                    <a:tint val="75000"/>
                  </a:schemeClr>
                </a:solidFill>
                <a:latin typeface="+mn-lt"/>
                <a:cs typeface="+mn-cs"/>
              </a:defRPr>
            </a:lvl1pPr>
          </a:lstStyle>
          <a:p>
            <a:pPr>
              <a:defRPr/>
            </a:pPr>
            <a:fld id="{DC602965-88B9-4153-8868-710B84049C2B}" type="datetimeFigureOut">
              <a:rPr lang="pt-BR"/>
              <a:pPr>
                <a:defRPr/>
              </a:pPr>
              <a:t>05/04/2022</a:t>
            </a:fld>
            <a:endParaRPr lang="pt-BR"/>
          </a:p>
        </p:txBody>
      </p:sp>
      <p:sp>
        <p:nvSpPr>
          <p:cNvPr id="5" name="Espaço Reservado para Rodapé 4">
            <a:extLst>
              <a:ext uri="{FF2B5EF4-FFF2-40B4-BE49-F238E27FC236}">
                <a16:creationId xmlns="" xmlns:a16="http://schemas.microsoft.com/office/drawing/2014/main" id="{2A38ACB1-BA26-44C5-9BAD-6E25DC8C40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cs typeface="+mn-cs"/>
              </a:defRPr>
            </a:lvl1pPr>
          </a:lstStyle>
          <a:p>
            <a:pPr>
              <a:defRPr/>
            </a:pPr>
            <a:endParaRPr lang="pt-BR"/>
          </a:p>
        </p:txBody>
      </p:sp>
      <p:sp>
        <p:nvSpPr>
          <p:cNvPr id="6" name="Espaço Reservado para Número de Slide 5">
            <a:extLst>
              <a:ext uri="{FF2B5EF4-FFF2-40B4-BE49-F238E27FC236}">
                <a16:creationId xmlns="" xmlns:a16="http://schemas.microsoft.com/office/drawing/2014/main" id="{7A2E596E-C219-4EA7-BB9C-B62EC51724F5}"/>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b="0">
                <a:solidFill>
                  <a:srgbClr val="898989"/>
                </a:solidFill>
                <a:latin typeface="Calibri" panose="020F0502020204030204" pitchFamily="34" charset="0"/>
              </a:defRPr>
            </a:lvl1pPr>
          </a:lstStyle>
          <a:p>
            <a:fld id="{4DF6F22C-DF9B-46FD-9D78-1C8D7A9C374F}" type="slidenum">
              <a:rPr lang="pt-BR" altLang="pt-BR"/>
              <a:pPr/>
              <a:t>‹nº›</a:t>
            </a:fld>
            <a:endParaRPr lang="pt-BR" alt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image" Target="../media/image3.png"/><Relationship Id="rId7"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7.svg"/><Relationship Id="rId5" Type="http://schemas.openxmlformats.org/officeDocument/2006/relationships/image" Target="../media/image20.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1.svg"/><Relationship Id="rId5" Type="http://schemas.openxmlformats.org/officeDocument/2006/relationships/image" Target="../media/image22.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9.svg"/><Relationship Id="rId5" Type="http://schemas.openxmlformats.org/officeDocument/2006/relationships/image" Target="../media/image6.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0.png"/><Relationship Id="rId18" Type="http://schemas.openxmlformats.org/officeDocument/2006/relationships/image" Target="../media/image21.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5.svg"/><Relationship Id="rId17" Type="http://schemas.openxmlformats.org/officeDocument/2006/relationships/image" Target="../media/image12.png"/><Relationship Id="rId2" Type="http://schemas.openxmlformats.org/officeDocument/2006/relationships/image" Target="../media/image1.png"/><Relationship Id="rId16" Type="http://schemas.openxmlformats.org/officeDocument/2006/relationships/image" Target="../media/image19.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9.png"/><Relationship Id="rId5" Type="http://schemas.openxmlformats.org/officeDocument/2006/relationships/image" Target="../media/image6.png"/><Relationship Id="rId15" Type="http://schemas.openxmlformats.org/officeDocument/2006/relationships/image" Target="../media/image11.png"/><Relationship Id="rId10" Type="http://schemas.openxmlformats.org/officeDocument/2006/relationships/image" Target="../media/image13.svg"/><Relationship Id="rId4" Type="http://schemas.openxmlformats.org/officeDocument/2006/relationships/image" Target="../media/image2.png"/><Relationship Id="rId9" Type="http://schemas.openxmlformats.org/officeDocument/2006/relationships/image" Target="../media/image8.png"/><Relationship Id="rId14" Type="http://schemas.openxmlformats.org/officeDocument/2006/relationships/image" Target="../media/image17.svg"/></Relationships>
</file>

<file path=ppt/slides/_rels/slide6.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png"/><Relationship Id="rId7" Type="http://schemas.openxmlformats.org/officeDocument/2006/relationships/image" Target="../media/image14.png"/><Relationship Id="rId12" Type="http://schemas.openxmlformats.org/officeDocument/2006/relationships/image" Target="../media/image29.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3.svg"/><Relationship Id="rId11" Type="http://schemas.openxmlformats.org/officeDocument/2006/relationships/image" Target="../media/image16.png"/><Relationship Id="rId5" Type="http://schemas.openxmlformats.org/officeDocument/2006/relationships/image" Target="../media/image13.png"/><Relationship Id="rId10" Type="http://schemas.openxmlformats.org/officeDocument/2006/relationships/image" Target="../media/image27.svg"/><Relationship Id="rId4" Type="http://schemas.openxmlformats.org/officeDocument/2006/relationships/image" Target="../media/image3.png"/><Relationship Id="rId9"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1.svg"/><Relationship Id="rId5" Type="http://schemas.openxmlformats.org/officeDocument/2006/relationships/image" Target="../media/image17.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3.svg"/><Relationship Id="rId5" Type="http://schemas.openxmlformats.org/officeDocument/2006/relationships/image" Target="../media/image18.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5.svg"/><Relationship Id="rId5" Type="http://schemas.openxmlformats.org/officeDocument/2006/relationships/image" Target="../media/image19.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Imagem 1">
            <a:extLst>
              <a:ext uri="{FF2B5EF4-FFF2-40B4-BE49-F238E27FC236}">
                <a16:creationId xmlns="" xmlns:a16="http://schemas.microsoft.com/office/drawing/2014/main" id="{E2F3C91A-ECCF-43EA-86E9-65CC9D9CF7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CaixaDeTexto 7">
            <a:extLst>
              <a:ext uri="{FF2B5EF4-FFF2-40B4-BE49-F238E27FC236}">
                <a16:creationId xmlns="" xmlns:a16="http://schemas.microsoft.com/office/drawing/2014/main" id="{860DF446-1278-4390-9BA4-69EAB2BC7AD8}"/>
              </a:ext>
            </a:extLst>
          </p:cNvPr>
          <p:cNvSpPr txBox="1">
            <a:spLocks noChangeArrowheads="1"/>
          </p:cNvSpPr>
          <p:nvPr/>
        </p:nvSpPr>
        <p:spPr bwMode="auto">
          <a:xfrm>
            <a:off x="0" y="2755900"/>
            <a:ext cx="119395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p:txBody>
      </p:sp>
      <p:pic>
        <p:nvPicPr>
          <p:cNvPr id="3076" name="Picture 6" descr="CRF-RJ">
            <a:extLst>
              <a:ext uri="{FF2B5EF4-FFF2-40B4-BE49-F238E27FC236}">
                <a16:creationId xmlns="" xmlns:a16="http://schemas.microsoft.com/office/drawing/2014/main" id="{A68544DE-9E8E-4CAF-ABAC-CC8DECCA5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7" descr="CDL Niterói">
            <a:extLst>
              <a:ext uri="{FF2B5EF4-FFF2-40B4-BE49-F238E27FC236}">
                <a16:creationId xmlns="" xmlns:a16="http://schemas.microsoft.com/office/drawing/2014/main" id="{0CCAD37F-9159-4580-A5CC-87FA797A54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1538" y="433388"/>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Box 5">
            <a:extLst>
              <a:ext uri="{FF2B5EF4-FFF2-40B4-BE49-F238E27FC236}">
                <a16:creationId xmlns="" xmlns:a16="http://schemas.microsoft.com/office/drawing/2014/main" id="{18B70A85-8A4B-49BD-B78D-0C6118FC9574}"/>
              </a:ext>
            </a:extLst>
          </p:cNvPr>
          <p:cNvSpPr txBox="1">
            <a:spLocks noChangeArrowheads="1"/>
          </p:cNvSpPr>
          <p:nvPr/>
        </p:nvSpPr>
        <p:spPr bwMode="auto">
          <a:xfrm>
            <a:off x="550863" y="1628775"/>
            <a:ext cx="112776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r>
              <a:rPr lang="pt-BR" altLang="pt-BR" sz="1600" dirty="0">
                <a:latin typeface="Arial"/>
                <a:cs typeface="Arial"/>
              </a:rPr>
              <a:t>Dra. </a:t>
            </a:r>
            <a:r>
              <a:rPr lang="pt-BR" altLang="pt-BR" sz="1600" dirty="0" err="1">
                <a:latin typeface="Arial"/>
                <a:cs typeface="Arial"/>
              </a:rPr>
              <a:t>Itamara</a:t>
            </a:r>
            <a:r>
              <a:rPr lang="pt-BR" altLang="pt-BR" sz="1600" dirty="0">
                <a:latin typeface="Arial"/>
                <a:cs typeface="Arial"/>
              </a:rPr>
              <a:t> Santos </a:t>
            </a:r>
          </a:p>
          <a:p>
            <a:pPr eaLnBrk="1" hangingPunct="1"/>
            <a:endParaRPr lang="pt-BR" altLang="pt-BR" sz="1600" dirty="0"/>
          </a:p>
          <a:p>
            <a:pPr eaLnBrk="1" hangingPunct="1">
              <a:buFont typeface="Arial" panose="020B0604020202020204" pitchFamily="34" charset="0"/>
              <a:buChar char="•"/>
            </a:pPr>
            <a:r>
              <a:rPr lang="pt-BR" altLang="pt-BR" sz="1600" dirty="0">
                <a:latin typeface="Arial"/>
                <a:cs typeface="Arial"/>
              </a:rPr>
              <a:t> Graduação em Farmácia – UFRJ/2000</a:t>
            </a:r>
          </a:p>
          <a:p>
            <a:pPr eaLnBrk="1" hangingPunct="1">
              <a:buFont typeface="Arial" panose="020B0604020202020204" pitchFamily="34" charset="0"/>
              <a:buChar char="•"/>
            </a:pPr>
            <a:r>
              <a:rPr lang="pt-BR" altLang="pt-BR" sz="1600" dirty="0">
                <a:latin typeface="Arial"/>
                <a:cs typeface="Arial"/>
              </a:rPr>
              <a:t> Habilitação em Farmácia Industrial – UFRJ/2003</a:t>
            </a:r>
          </a:p>
        </p:txBody>
      </p:sp>
      <p:sp>
        <p:nvSpPr>
          <p:cNvPr id="3079" name="TextBox 6">
            <a:extLst>
              <a:ext uri="{FF2B5EF4-FFF2-40B4-BE49-F238E27FC236}">
                <a16:creationId xmlns="" xmlns:a16="http://schemas.microsoft.com/office/drawing/2014/main" id="{57ED3CF1-3291-4E42-90EF-1D14B384935F}"/>
              </a:ext>
            </a:extLst>
          </p:cNvPr>
          <p:cNvSpPr txBox="1">
            <a:spLocks noChangeArrowheads="1"/>
          </p:cNvSpPr>
          <p:nvPr/>
        </p:nvSpPr>
        <p:spPr bwMode="auto">
          <a:xfrm>
            <a:off x="561975" y="4021138"/>
            <a:ext cx="110204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ctr" eaLnBrk="1" hangingPunct="1"/>
            <a:r>
              <a:rPr lang="pt-BR" altLang="pt-BR" sz="2400" dirty="0">
                <a:solidFill>
                  <a:srgbClr val="002060"/>
                </a:solidFill>
              </a:rPr>
              <a:t>RDC Nº 220/2004 – SERVIÇOS DE TERAPIA ANTINEOPLÁSICA: UMA ABORDAGEM SANITÁRIA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Imagem 1">
            <a:extLst>
              <a:ext uri="{FF2B5EF4-FFF2-40B4-BE49-F238E27FC236}">
                <a16:creationId xmlns="" xmlns:a16="http://schemas.microsoft.com/office/drawing/2014/main" id="{36D75C6B-4F75-45EC-862F-734D4B6C60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aixaDeTexto 4">
            <a:extLst>
              <a:ext uri="{FF2B5EF4-FFF2-40B4-BE49-F238E27FC236}">
                <a16:creationId xmlns="" xmlns:a16="http://schemas.microsoft.com/office/drawing/2014/main" id="{21E179DC-27CF-4A8B-9E27-36F3B6B03246}"/>
              </a:ext>
            </a:extLst>
          </p:cNvPr>
          <p:cNvSpPr txBox="1">
            <a:spLocks noChangeArrowheads="1"/>
          </p:cNvSpPr>
          <p:nvPr/>
        </p:nvSpPr>
        <p:spPr bwMode="auto">
          <a:xfrm>
            <a:off x="1100138" y="2743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p:txBody>
      </p:sp>
      <p:sp>
        <p:nvSpPr>
          <p:cNvPr id="13316" name="CaixaDeTexto 5">
            <a:extLst>
              <a:ext uri="{FF2B5EF4-FFF2-40B4-BE49-F238E27FC236}">
                <a16:creationId xmlns="" xmlns:a16="http://schemas.microsoft.com/office/drawing/2014/main" id="{E3292AD9-707C-4FA3-8C49-824DDD1DA25A}"/>
              </a:ext>
            </a:extLst>
          </p:cNvPr>
          <p:cNvSpPr txBox="1">
            <a:spLocks noChangeArrowheads="1"/>
          </p:cNvSpPr>
          <p:nvPr/>
        </p:nvSpPr>
        <p:spPr bwMode="auto">
          <a:xfrm>
            <a:off x="0" y="1943100"/>
            <a:ext cx="120189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a:p>
            <a:pPr eaLnBrk="1" hangingPunct="1"/>
            <a:endParaRPr lang="pt-BR" altLang="pt-BR">
              <a:latin typeface="Calibri" panose="020F0502020204030204" pitchFamily="34" charset="0"/>
            </a:endParaRPr>
          </a:p>
        </p:txBody>
      </p:sp>
      <p:pic>
        <p:nvPicPr>
          <p:cNvPr id="13317" name="Picture 6" descr="CDL Niterói">
            <a:extLst>
              <a:ext uri="{FF2B5EF4-FFF2-40B4-BE49-F238E27FC236}">
                <a16:creationId xmlns="" xmlns:a16="http://schemas.microsoft.com/office/drawing/2014/main" id="{E860BE6B-7C1A-42BD-9983-A4C9E96B1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TextBox 7">
            <a:extLst>
              <a:ext uri="{FF2B5EF4-FFF2-40B4-BE49-F238E27FC236}">
                <a16:creationId xmlns="" xmlns:a16="http://schemas.microsoft.com/office/drawing/2014/main" id="{E3955B18-0F63-4A00-9ACA-B5BBF931BA7F}"/>
              </a:ext>
            </a:extLst>
          </p:cNvPr>
          <p:cNvSpPr txBox="1">
            <a:spLocks noChangeArrowheads="1"/>
          </p:cNvSpPr>
          <p:nvPr/>
        </p:nvSpPr>
        <p:spPr bwMode="auto">
          <a:xfrm>
            <a:off x="2309813" y="6921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a:p>
        </p:txBody>
      </p:sp>
      <p:pic>
        <p:nvPicPr>
          <p:cNvPr id="13319" name="Picture 6" descr="CRF-RJ">
            <a:extLst>
              <a:ext uri="{FF2B5EF4-FFF2-40B4-BE49-F238E27FC236}">
                <a16:creationId xmlns="" xmlns:a16="http://schemas.microsoft.com/office/drawing/2014/main" id="{995B074A-CBF9-4F89-BA40-6799DA3EC7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 xmlns:a16="http://schemas.microsoft.com/office/drawing/2014/main" id="{83BF5BBB-FD42-40E4-B5CE-D815D6A7E476}"/>
              </a:ext>
            </a:extLst>
          </p:cNvPr>
          <p:cNvSpPr txBox="1"/>
          <p:nvPr/>
        </p:nvSpPr>
        <p:spPr>
          <a:xfrm>
            <a:off x="995363" y="1943100"/>
            <a:ext cx="9991724" cy="4247317"/>
          </a:xfrm>
          <a:prstGeom prst="rect">
            <a:avLst/>
          </a:prstGeom>
          <a:noFill/>
        </p:spPr>
        <p:txBody>
          <a:bodyPr wrap="square" rtlCol="0">
            <a:spAutoFit/>
          </a:bodyPr>
          <a:lstStyle/>
          <a:p>
            <a:pPr algn="just"/>
            <a:r>
              <a:rPr lang="pt-BR" u="sng" dirty="0"/>
              <a:t>LIMPEZA E DESINFECÇÃO</a:t>
            </a:r>
            <a:r>
              <a:rPr lang="pt-BR" dirty="0"/>
              <a:t>: todas as superfícies de trabalho do STA, inclusive as internas da CSB, devem ser limpas e desinfetadas antes e depois de cada sessão de preparação com produtos regularizados junto à ANVISA/MS, sendo registrada cada limpeza. A temperatura ambiente de todas as áreas do STA também deve ser registrada.</a:t>
            </a:r>
          </a:p>
          <a:p>
            <a:pPr algn="just"/>
            <a:endParaRPr lang="pt-BR" dirty="0"/>
          </a:p>
          <a:p>
            <a:pPr algn="just"/>
            <a:r>
              <a:rPr lang="pt-BR" u="sng" dirty="0"/>
              <a:t>DESCARTE DE RESÍDUOS</a:t>
            </a:r>
            <a:r>
              <a:rPr lang="pt-BR" dirty="0"/>
              <a:t>: um plano de gerenciamento de resíduos de saúde – PGRSS – deve ser implementado, atendendo a RDC/ANVISA 222/2018.</a:t>
            </a:r>
          </a:p>
          <a:p>
            <a:pPr algn="just"/>
            <a:endParaRPr lang="pt-BR" u="sng" dirty="0"/>
          </a:p>
          <a:p>
            <a:pPr algn="just"/>
            <a:r>
              <a:rPr lang="pt-BR" u="sng" dirty="0"/>
              <a:t>EQUIPAMENTO DE PROTEÇÃO INDIVIDUAL – EPI</a:t>
            </a:r>
            <a:r>
              <a:rPr lang="pt-BR" dirty="0"/>
              <a:t>: luvas cirúrgicas estéreis, avental longo ou macacão de uso restrito, com mangas longas e punho elástico, touca, máscara, sapatilha.</a:t>
            </a:r>
          </a:p>
          <a:p>
            <a:pPr algn="just"/>
            <a:endParaRPr lang="pt-BR" dirty="0"/>
          </a:p>
          <a:p>
            <a:pPr algn="just"/>
            <a:r>
              <a:rPr lang="pt-BR" u="sng" dirty="0"/>
              <a:t>CONTROLE DO PROCESSO</a:t>
            </a:r>
            <a:r>
              <a:rPr lang="pt-BR" dirty="0"/>
              <a:t>: deve existir procedimento operacional padrão – POP – para todas as etapas do processo de preparação/manipulação, bem como o Manual de Boas Práticas de Manipulação de 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Imagem 1">
            <a:extLst>
              <a:ext uri="{FF2B5EF4-FFF2-40B4-BE49-F238E27FC236}">
                <a16:creationId xmlns="" xmlns:a16="http://schemas.microsoft.com/office/drawing/2014/main" id="{36D75C6B-4F75-45EC-862F-734D4B6C60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50342"/>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aixaDeTexto 4">
            <a:extLst>
              <a:ext uri="{FF2B5EF4-FFF2-40B4-BE49-F238E27FC236}">
                <a16:creationId xmlns="" xmlns:a16="http://schemas.microsoft.com/office/drawing/2014/main" id="{21E179DC-27CF-4A8B-9E27-36F3B6B03246}"/>
              </a:ext>
            </a:extLst>
          </p:cNvPr>
          <p:cNvSpPr txBox="1">
            <a:spLocks noChangeArrowheads="1"/>
          </p:cNvSpPr>
          <p:nvPr/>
        </p:nvSpPr>
        <p:spPr bwMode="auto">
          <a:xfrm>
            <a:off x="1100138" y="2743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p:txBody>
      </p:sp>
      <p:sp>
        <p:nvSpPr>
          <p:cNvPr id="13316" name="CaixaDeTexto 5">
            <a:extLst>
              <a:ext uri="{FF2B5EF4-FFF2-40B4-BE49-F238E27FC236}">
                <a16:creationId xmlns="" xmlns:a16="http://schemas.microsoft.com/office/drawing/2014/main" id="{E3292AD9-707C-4FA3-8C49-824DDD1DA25A}"/>
              </a:ext>
            </a:extLst>
          </p:cNvPr>
          <p:cNvSpPr txBox="1">
            <a:spLocks noChangeArrowheads="1"/>
          </p:cNvSpPr>
          <p:nvPr/>
        </p:nvSpPr>
        <p:spPr bwMode="auto">
          <a:xfrm>
            <a:off x="0" y="1803400"/>
            <a:ext cx="120189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dirty="0">
              <a:latin typeface="Calibri" panose="020F0502020204030204" pitchFamily="34" charset="0"/>
            </a:endParaRPr>
          </a:p>
          <a:p>
            <a:pPr eaLnBrk="1" hangingPunct="1"/>
            <a:endParaRPr lang="pt-BR" altLang="pt-BR" dirty="0">
              <a:latin typeface="Calibri" panose="020F0502020204030204" pitchFamily="34" charset="0"/>
            </a:endParaRPr>
          </a:p>
        </p:txBody>
      </p:sp>
      <p:pic>
        <p:nvPicPr>
          <p:cNvPr id="13317" name="Picture 6" descr="CDL Niterói">
            <a:extLst>
              <a:ext uri="{FF2B5EF4-FFF2-40B4-BE49-F238E27FC236}">
                <a16:creationId xmlns="" xmlns:a16="http://schemas.microsoft.com/office/drawing/2014/main" id="{E860BE6B-7C1A-42BD-9983-A4C9E96B1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TextBox 7">
            <a:extLst>
              <a:ext uri="{FF2B5EF4-FFF2-40B4-BE49-F238E27FC236}">
                <a16:creationId xmlns="" xmlns:a16="http://schemas.microsoft.com/office/drawing/2014/main" id="{E3955B18-0F63-4A00-9ACA-B5BBF931BA7F}"/>
              </a:ext>
            </a:extLst>
          </p:cNvPr>
          <p:cNvSpPr txBox="1">
            <a:spLocks noChangeArrowheads="1"/>
          </p:cNvSpPr>
          <p:nvPr/>
        </p:nvSpPr>
        <p:spPr bwMode="auto">
          <a:xfrm>
            <a:off x="2309813" y="6921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a:p>
        </p:txBody>
      </p:sp>
      <p:pic>
        <p:nvPicPr>
          <p:cNvPr id="13319" name="Picture 6" descr="CRF-RJ">
            <a:extLst>
              <a:ext uri="{FF2B5EF4-FFF2-40B4-BE49-F238E27FC236}">
                <a16:creationId xmlns="" xmlns:a16="http://schemas.microsoft.com/office/drawing/2014/main" id="{995B074A-CBF9-4F89-BA40-6799DA3EC7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 xmlns:a16="http://schemas.microsoft.com/office/drawing/2014/main" id="{5DD9E71B-9BA2-467E-82CC-8A62361C36C1}"/>
              </a:ext>
            </a:extLst>
          </p:cNvPr>
          <p:cNvSpPr txBox="1"/>
          <p:nvPr/>
        </p:nvSpPr>
        <p:spPr>
          <a:xfrm>
            <a:off x="825500" y="1797050"/>
            <a:ext cx="9588500" cy="4247317"/>
          </a:xfrm>
          <a:prstGeom prst="rect">
            <a:avLst/>
          </a:prstGeom>
          <a:noFill/>
        </p:spPr>
        <p:txBody>
          <a:bodyPr wrap="square" rtlCol="0">
            <a:spAutoFit/>
          </a:bodyPr>
          <a:lstStyle/>
          <a:p>
            <a:pPr algn="just"/>
            <a:r>
              <a:rPr lang="pt-BR" u="sng" dirty="0"/>
              <a:t>ROTULAGEM</a:t>
            </a:r>
            <a:r>
              <a:rPr lang="pt-BR" dirty="0"/>
              <a:t>: toda TA deve apresentar rótulo com as seguintes informações: nome do paciente, n° do leito e registro hospitalar (se for o caso), composição qualitativa e quantitativa de todos os componentes, volume total, data, hora da manipulação, validade, responsável pela manipulação, condições de temperatura para conservação e transporte, cuidados na administração.</a:t>
            </a:r>
          </a:p>
          <a:p>
            <a:pPr algn="just"/>
            <a:endParaRPr lang="pt-BR" dirty="0"/>
          </a:p>
          <a:p>
            <a:pPr algn="just"/>
            <a:r>
              <a:rPr lang="pt-BR" u="sng" dirty="0"/>
              <a:t>TRANSPORTE</a:t>
            </a:r>
            <a:r>
              <a:rPr lang="pt-BR" dirty="0"/>
              <a:t>: toda TA deve ser transportada em temperatura que garanta  estabilidade físico-química, em recipientes isotérmicos exclusivos, protegidos de intempéries e da incidência direta de luz.</a:t>
            </a:r>
          </a:p>
          <a:p>
            <a:pPr algn="just"/>
            <a:endParaRPr lang="pt-BR" dirty="0"/>
          </a:p>
          <a:p>
            <a:pPr algn="just"/>
            <a:r>
              <a:rPr lang="pt-BR" u="sng" dirty="0"/>
              <a:t>CONTROLE DE QUALIDADE</a:t>
            </a:r>
            <a:r>
              <a:rPr lang="pt-BR" dirty="0"/>
              <a:t>: a TA pronta para uso deve ser submetida aos seguintes controles: </a:t>
            </a:r>
          </a:p>
          <a:p>
            <a:pPr marL="285750" indent="-285750" algn="just">
              <a:buFont typeface="Courier New" panose="02070309020205020404" pitchFamily="49" charset="0"/>
              <a:buChar char="o"/>
            </a:pPr>
            <a:r>
              <a:rPr lang="pt-BR" dirty="0"/>
              <a:t>Inspeção visual em 100% das amostras, para assegurar a integridade física da embalagem, ausência de partículas e separação de fases.</a:t>
            </a:r>
          </a:p>
          <a:p>
            <a:pPr marL="285750" indent="-285750" algn="just">
              <a:buFont typeface="Courier New" panose="02070309020205020404" pitchFamily="49" charset="0"/>
              <a:buChar char="o"/>
            </a:pPr>
            <a:r>
              <a:rPr lang="pt-BR" dirty="0"/>
              <a:t>Verificação da exatidão do rótulo. </a:t>
            </a:r>
          </a:p>
        </p:txBody>
      </p:sp>
    </p:spTree>
    <p:extLst>
      <p:ext uri="{BB962C8B-B14F-4D97-AF65-F5344CB8AC3E}">
        <p14:creationId xmlns:p14="http://schemas.microsoft.com/office/powerpoint/2010/main" val="1101559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Imagem 1">
            <a:extLst>
              <a:ext uri="{FF2B5EF4-FFF2-40B4-BE49-F238E27FC236}">
                <a16:creationId xmlns="" xmlns:a16="http://schemas.microsoft.com/office/drawing/2014/main" id="{36D75C6B-4F75-45EC-862F-734D4B6C60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aixaDeTexto 4">
            <a:extLst>
              <a:ext uri="{FF2B5EF4-FFF2-40B4-BE49-F238E27FC236}">
                <a16:creationId xmlns="" xmlns:a16="http://schemas.microsoft.com/office/drawing/2014/main" id="{21E179DC-27CF-4A8B-9E27-36F3B6B03246}"/>
              </a:ext>
            </a:extLst>
          </p:cNvPr>
          <p:cNvSpPr txBox="1">
            <a:spLocks noChangeArrowheads="1"/>
          </p:cNvSpPr>
          <p:nvPr/>
        </p:nvSpPr>
        <p:spPr bwMode="auto">
          <a:xfrm>
            <a:off x="1100138" y="2743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p:txBody>
      </p:sp>
      <p:sp>
        <p:nvSpPr>
          <p:cNvPr id="13316" name="CaixaDeTexto 5">
            <a:extLst>
              <a:ext uri="{FF2B5EF4-FFF2-40B4-BE49-F238E27FC236}">
                <a16:creationId xmlns="" xmlns:a16="http://schemas.microsoft.com/office/drawing/2014/main" id="{E3292AD9-707C-4FA3-8C49-824DDD1DA25A}"/>
              </a:ext>
            </a:extLst>
          </p:cNvPr>
          <p:cNvSpPr txBox="1">
            <a:spLocks noChangeArrowheads="1"/>
          </p:cNvSpPr>
          <p:nvPr/>
        </p:nvSpPr>
        <p:spPr bwMode="auto">
          <a:xfrm>
            <a:off x="0" y="1943100"/>
            <a:ext cx="120189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a:p>
            <a:pPr eaLnBrk="1" hangingPunct="1"/>
            <a:endParaRPr lang="pt-BR" altLang="pt-BR">
              <a:latin typeface="Calibri" panose="020F0502020204030204" pitchFamily="34" charset="0"/>
            </a:endParaRPr>
          </a:p>
        </p:txBody>
      </p:sp>
      <p:pic>
        <p:nvPicPr>
          <p:cNvPr id="13317" name="Picture 6" descr="CDL Niterói">
            <a:extLst>
              <a:ext uri="{FF2B5EF4-FFF2-40B4-BE49-F238E27FC236}">
                <a16:creationId xmlns="" xmlns:a16="http://schemas.microsoft.com/office/drawing/2014/main" id="{E860BE6B-7C1A-42BD-9983-A4C9E96B1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TextBox 7">
            <a:extLst>
              <a:ext uri="{FF2B5EF4-FFF2-40B4-BE49-F238E27FC236}">
                <a16:creationId xmlns="" xmlns:a16="http://schemas.microsoft.com/office/drawing/2014/main" id="{E3955B18-0F63-4A00-9ACA-B5BBF931BA7F}"/>
              </a:ext>
            </a:extLst>
          </p:cNvPr>
          <p:cNvSpPr txBox="1">
            <a:spLocks noChangeArrowheads="1"/>
          </p:cNvSpPr>
          <p:nvPr/>
        </p:nvSpPr>
        <p:spPr bwMode="auto">
          <a:xfrm>
            <a:off x="2309813" y="6921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a:p>
        </p:txBody>
      </p:sp>
      <p:pic>
        <p:nvPicPr>
          <p:cNvPr id="13319" name="Picture 6" descr="CRF-RJ">
            <a:extLst>
              <a:ext uri="{FF2B5EF4-FFF2-40B4-BE49-F238E27FC236}">
                <a16:creationId xmlns="" xmlns:a16="http://schemas.microsoft.com/office/drawing/2014/main" id="{995B074A-CBF9-4F89-BA40-6799DA3EC7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 xmlns:a16="http://schemas.microsoft.com/office/drawing/2014/main" id="{12824553-0013-45ED-9642-385679575D96}"/>
              </a:ext>
            </a:extLst>
          </p:cNvPr>
          <p:cNvSpPr txBox="1"/>
          <p:nvPr/>
        </p:nvSpPr>
        <p:spPr>
          <a:xfrm>
            <a:off x="1284288" y="2197100"/>
            <a:ext cx="9256712" cy="3139321"/>
          </a:xfrm>
          <a:prstGeom prst="rect">
            <a:avLst/>
          </a:prstGeom>
          <a:noFill/>
        </p:spPr>
        <p:txBody>
          <a:bodyPr wrap="square" rtlCol="0">
            <a:spAutoFit/>
          </a:bodyPr>
          <a:lstStyle/>
          <a:p>
            <a:pPr algn="just"/>
            <a:r>
              <a:rPr lang="pt-BR" u="sng" dirty="0"/>
              <a:t>BIOSEGURANÇA</a:t>
            </a:r>
            <a:r>
              <a:rPr lang="pt-BR" dirty="0"/>
              <a:t>: o STA deve manter um KIT DE DERRAMAMENTO identificado e disponível em todas as áreas onde são realizadas atividades de manipulação, armazenamento, administração e transporte, contendo os seguintes itens (no mínimo):</a:t>
            </a:r>
          </a:p>
          <a:p>
            <a:pPr algn="just"/>
            <a:endParaRPr lang="pt-BR" dirty="0"/>
          </a:p>
          <a:p>
            <a:pPr marL="285750" indent="-285750" algn="just">
              <a:buFont typeface="Wingdings" panose="05000000000000000000" pitchFamily="2" charset="2"/>
              <a:buChar char="v"/>
            </a:pPr>
            <a:r>
              <a:rPr lang="pt-BR" dirty="0"/>
              <a:t>Luvas de procedimento, avental de baixa permeabilidade, compressas absorventes, máscara, proteção ocular, sabão, descrição do procedimento e o formulário para o registro de acidente, recipiente identificado para recolhimento dos resíduos conforme RDC/ANVISA 222/2018.	</a:t>
            </a:r>
          </a:p>
          <a:p>
            <a:pPr algn="just"/>
            <a:endParaRPr lang="pt-BR" dirty="0"/>
          </a:p>
          <a:p>
            <a:pPr marL="285750" indent="-285750" algn="just">
              <a:buFont typeface="Wingdings" panose="05000000000000000000" pitchFamily="2" charset="2"/>
              <a:buChar char="v"/>
            </a:pPr>
            <a:endParaRPr lang="pt-BR" dirty="0"/>
          </a:p>
        </p:txBody>
      </p:sp>
    </p:spTree>
    <p:extLst>
      <p:ext uri="{BB962C8B-B14F-4D97-AF65-F5344CB8AC3E}">
        <p14:creationId xmlns:p14="http://schemas.microsoft.com/office/powerpoint/2010/main" val="1697330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Imagem 1">
            <a:extLst>
              <a:ext uri="{FF2B5EF4-FFF2-40B4-BE49-F238E27FC236}">
                <a16:creationId xmlns="" xmlns:a16="http://schemas.microsoft.com/office/drawing/2014/main" id="{57F7A2FA-08FD-458A-BF13-363D2E708F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CaixaDeTexto 3">
            <a:extLst>
              <a:ext uri="{FF2B5EF4-FFF2-40B4-BE49-F238E27FC236}">
                <a16:creationId xmlns="" xmlns:a16="http://schemas.microsoft.com/office/drawing/2014/main" id="{D30271E0-A260-47F1-BDD4-192A945D57AF}"/>
              </a:ext>
            </a:extLst>
          </p:cNvPr>
          <p:cNvSpPr txBox="1">
            <a:spLocks noChangeArrowheads="1"/>
          </p:cNvSpPr>
          <p:nvPr/>
        </p:nvSpPr>
        <p:spPr bwMode="auto">
          <a:xfrm>
            <a:off x="146050" y="1433513"/>
            <a:ext cx="119141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ctr" eaLnBrk="1" hangingPunct="1"/>
            <a:endParaRPr lang="pt-BR" altLang="pt-BR" sz="1400" b="0" dirty="0"/>
          </a:p>
          <a:p>
            <a:pPr eaLnBrk="1" hangingPunct="1"/>
            <a:endParaRPr lang="pt-BR" altLang="pt-BR" b="0" dirty="0">
              <a:latin typeface="Calibri" panose="020F0502020204030204" pitchFamily="34" charset="0"/>
            </a:endParaRPr>
          </a:p>
        </p:txBody>
      </p:sp>
      <p:pic>
        <p:nvPicPr>
          <p:cNvPr id="11269" name="Picture 5" descr="CDL Niterói">
            <a:extLst>
              <a:ext uri="{FF2B5EF4-FFF2-40B4-BE49-F238E27FC236}">
                <a16:creationId xmlns="" xmlns:a16="http://schemas.microsoft.com/office/drawing/2014/main" id="{E99EFF28-2566-4159-A55A-768A4052F2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6" descr="CRF-RJ">
            <a:extLst>
              <a:ext uri="{FF2B5EF4-FFF2-40B4-BE49-F238E27FC236}">
                <a16:creationId xmlns="" xmlns:a16="http://schemas.microsoft.com/office/drawing/2014/main" id="{4E869BA5-BC4B-41D1-A4D6-5E2EC639AC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Gráfico 5" descr="Caneta com preenchimento sólido">
            <a:extLst>
              <a:ext uri="{FF2B5EF4-FFF2-40B4-BE49-F238E27FC236}">
                <a16:creationId xmlns="" xmlns:a16="http://schemas.microsoft.com/office/drawing/2014/main" id="{CF77CA03-6A19-4B3C-B328-882D90188E1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1539458" y="3362741"/>
            <a:ext cx="430697" cy="480389"/>
          </a:xfrm>
          <a:prstGeom prst="rect">
            <a:avLst/>
          </a:prstGeom>
        </p:spPr>
      </p:pic>
      <p:sp>
        <p:nvSpPr>
          <p:cNvPr id="7" name="CaixaDeTexto 6">
            <a:extLst>
              <a:ext uri="{FF2B5EF4-FFF2-40B4-BE49-F238E27FC236}">
                <a16:creationId xmlns="" xmlns:a16="http://schemas.microsoft.com/office/drawing/2014/main" id="{60115F3D-DDA9-44DC-8B96-1F75C1CFF05B}"/>
              </a:ext>
            </a:extLst>
          </p:cNvPr>
          <p:cNvSpPr txBox="1"/>
          <p:nvPr/>
        </p:nvSpPr>
        <p:spPr>
          <a:xfrm>
            <a:off x="3207578" y="2369384"/>
            <a:ext cx="6467061" cy="3139321"/>
          </a:xfrm>
          <a:prstGeom prst="rect">
            <a:avLst/>
          </a:prstGeom>
          <a:noFill/>
        </p:spPr>
        <p:txBody>
          <a:bodyPr wrap="square" rtlCol="0">
            <a:spAutoFit/>
          </a:bodyPr>
          <a:lstStyle/>
          <a:p>
            <a:pPr algn="just"/>
            <a:r>
              <a:rPr lang="pt-BR" dirty="0"/>
              <a:t>O STA deve possuir um sistema de Garantia da Qualidade  (SGQ) que incorpore  as BPPTA – BOAS PRÁTICAS  DE PREPARAÇÃO DA TERAPIAS ANTINEOPLÁSICAS e um efetivo controle de qualidade documentado e monitorado, assegurando:</a:t>
            </a:r>
          </a:p>
          <a:p>
            <a:pPr marL="342900" indent="-342900" algn="just">
              <a:buFont typeface="+mj-lt"/>
              <a:buAutoNum type="arabicPeriod"/>
            </a:pPr>
            <a:r>
              <a:rPr lang="pt-BR" dirty="0"/>
              <a:t>Controle de Qualidade necessário e efetivo para todas as fases da produção, em consonância com os </a:t>
            </a:r>
            <a:r>
              <a:rPr lang="pt-BR" dirty="0" err="1"/>
              <a:t>POPs</a:t>
            </a:r>
            <a:r>
              <a:rPr lang="pt-BR" dirty="0"/>
              <a:t>.</a:t>
            </a:r>
          </a:p>
          <a:p>
            <a:pPr marL="342900" indent="-342900" algn="just">
              <a:buFont typeface="+mj-lt"/>
              <a:buAutoNum type="arabicPeriod"/>
            </a:pPr>
            <a:r>
              <a:rPr lang="pt-BR" dirty="0"/>
              <a:t>Pontos Críticos avaliados e registrados.</a:t>
            </a:r>
          </a:p>
          <a:p>
            <a:pPr marL="342900" indent="-342900" algn="just">
              <a:buFont typeface="+mj-lt"/>
              <a:buAutoNum type="arabicPeriod"/>
            </a:pPr>
            <a:r>
              <a:rPr lang="pt-BR" dirty="0"/>
              <a:t>Ações corretivas e processos de melhoria.</a:t>
            </a:r>
          </a:p>
          <a:p>
            <a:endParaRPr lang="pt-BR" dirty="0"/>
          </a:p>
          <a:p>
            <a:endParaRPr lang="pt-BR" dirty="0"/>
          </a:p>
        </p:txBody>
      </p:sp>
      <p:pic>
        <p:nvPicPr>
          <p:cNvPr id="3" name="Gráfico 2" descr="Selo de Área de Transferência com preenchimento sólido">
            <a:extLst>
              <a:ext uri="{FF2B5EF4-FFF2-40B4-BE49-F238E27FC236}">
                <a16:creationId xmlns="" xmlns:a16="http://schemas.microsoft.com/office/drawing/2014/main" id="{AD94B641-7D31-47C3-9409-1555B9F397B8}"/>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774701" y="3048001"/>
            <a:ext cx="1145760" cy="12065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Imagem 1">
            <a:extLst>
              <a:ext uri="{FF2B5EF4-FFF2-40B4-BE49-F238E27FC236}">
                <a16:creationId xmlns="" xmlns:a16="http://schemas.microsoft.com/office/drawing/2014/main" id="{36D75C6B-4F75-45EC-862F-734D4B6C60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aixaDeTexto 4">
            <a:extLst>
              <a:ext uri="{FF2B5EF4-FFF2-40B4-BE49-F238E27FC236}">
                <a16:creationId xmlns="" xmlns:a16="http://schemas.microsoft.com/office/drawing/2014/main" id="{21E179DC-27CF-4A8B-9E27-36F3B6B03246}"/>
              </a:ext>
            </a:extLst>
          </p:cNvPr>
          <p:cNvSpPr txBox="1">
            <a:spLocks noChangeArrowheads="1"/>
          </p:cNvSpPr>
          <p:nvPr/>
        </p:nvSpPr>
        <p:spPr bwMode="auto">
          <a:xfrm>
            <a:off x="1100138" y="2743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p:txBody>
      </p:sp>
      <p:sp>
        <p:nvSpPr>
          <p:cNvPr id="13316" name="CaixaDeTexto 5">
            <a:extLst>
              <a:ext uri="{FF2B5EF4-FFF2-40B4-BE49-F238E27FC236}">
                <a16:creationId xmlns="" xmlns:a16="http://schemas.microsoft.com/office/drawing/2014/main" id="{E3292AD9-707C-4FA3-8C49-824DDD1DA25A}"/>
              </a:ext>
            </a:extLst>
          </p:cNvPr>
          <p:cNvSpPr txBox="1">
            <a:spLocks noChangeArrowheads="1"/>
          </p:cNvSpPr>
          <p:nvPr/>
        </p:nvSpPr>
        <p:spPr bwMode="auto">
          <a:xfrm>
            <a:off x="0" y="1943100"/>
            <a:ext cx="120189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b="0">
              <a:latin typeface="Calibri" panose="020F0502020204030204" pitchFamily="34" charset="0"/>
            </a:endParaRPr>
          </a:p>
          <a:p>
            <a:pPr eaLnBrk="1" hangingPunct="1"/>
            <a:endParaRPr lang="pt-BR" altLang="pt-BR">
              <a:latin typeface="Calibri" panose="020F0502020204030204" pitchFamily="34" charset="0"/>
            </a:endParaRPr>
          </a:p>
        </p:txBody>
      </p:sp>
      <p:pic>
        <p:nvPicPr>
          <p:cNvPr id="13317" name="Picture 6" descr="CDL Niterói">
            <a:extLst>
              <a:ext uri="{FF2B5EF4-FFF2-40B4-BE49-F238E27FC236}">
                <a16:creationId xmlns="" xmlns:a16="http://schemas.microsoft.com/office/drawing/2014/main" id="{E860BE6B-7C1A-42BD-9983-A4C9E96B1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TextBox 7">
            <a:extLst>
              <a:ext uri="{FF2B5EF4-FFF2-40B4-BE49-F238E27FC236}">
                <a16:creationId xmlns="" xmlns:a16="http://schemas.microsoft.com/office/drawing/2014/main" id="{E3955B18-0F63-4A00-9ACA-B5BBF931BA7F}"/>
              </a:ext>
            </a:extLst>
          </p:cNvPr>
          <p:cNvSpPr txBox="1">
            <a:spLocks noChangeArrowheads="1"/>
          </p:cNvSpPr>
          <p:nvPr/>
        </p:nvSpPr>
        <p:spPr bwMode="auto">
          <a:xfrm>
            <a:off x="2309813" y="6921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pt-BR" altLang="pt-BR"/>
          </a:p>
        </p:txBody>
      </p:sp>
      <p:pic>
        <p:nvPicPr>
          <p:cNvPr id="13319" name="Picture 6" descr="CRF-RJ">
            <a:extLst>
              <a:ext uri="{FF2B5EF4-FFF2-40B4-BE49-F238E27FC236}">
                <a16:creationId xmlns="" xmlns:a16="http://schemas.microsoft.com/office/drawing/2014/main" id="{995B074A-CBF9-4F89-BA40-6799DA3EC7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 xmlns:a16="http://schemas.microsoft.com/office/drawing/2014/main" id="{476ED74E-700F-4594-87F4-93E91B0258BB}"/>
              </a:ext>
            </a:extLst>
          </p:cNvPr>
          <p:cNvSpPr txBox="1"/>
          <p:nvPr/>
        </p:nvSpPr>
        <p:spPr>
          <a:xfrm>
            <a:off x="1857829" y="3323769"/>
            <a:ext cx="8636000" cy="523220"/>
          </a:xfrm>
          <a:prstGeom prst="rect">
            <a:avLst/>
          </a:prstGeom>
          <a:noFill/>
        </p:spPr>
        <p:txBody>
          <a:bodyPr wrap="square" rtlCol="0">
            <a:spAutoFit/>
          </a:bodyPr>
          <a:lstStyle/>
          <a:p>
            <a:r>
              <a:rPr lang="pt-BR" sz="2800" dirty="0"/>
              <a:t>Obrigada! </a:t>
            </a:r>
          </a:p>
        </p:txBody>
      </p:sp>
      <p:pic>
        <p:nvPicPr>
          <p:cNvPr id="6" name="Gráfico 5" descr="Rosa com preenchimento sólido">
            <a:extLst>
              <a:ext uri="{FF2B5EF4-FFF2-40B4-BE49-F238E27FC236}">
                <a16:creationId xmlns="" xmlns:a16="http://schemas.microsoft.com/office/drawing/2014/main" id="{FA3EBCC2-CE00-4E26-8FC3-EAE160E186C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3548747" y="2855688"/>
            <a:ext cx="914400" cy="914400"/>
          </a:xfrm>
          <a:prstGeom prst="rect">
            <a:avLst/>
          </a:prstGeom>
        </p:spPr>
      </p:pic>
    </p:spTree>
    <p:extLst>
      <p:ext uri="{BB962C8B-B14F-4D97-AF65-F5344CB8AC3E}">
        <p14:creationId xmlns:p14="http://schemas.microsoft.com/office/powerpoint/2010/main" val="3192542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Imagem 1">
            <a:extLst>
              <a:ext uri="{FF2B5EF4-FFF2-40B4-BE49-F238E27FC236}">
                <a16:creationId xmlns="" xmlns:a16="http://schemas.microsoft.com/office/drawing/2014/main" id="{6997BF99-2891-4E2A-951E-A8F4219B06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7" descr="CDL Niterói">
            <a:extLst>
              <a:ext uri="{FF2B5EF4-FFF2-40B4-BE49-F238E27FC236}">
                <a16:creationId xmlns="" xmlns:a16="http://schemas.microsoft.com/office/drawing/2014/main" id="{CEACBD35-9BB5-4DF5-96A6-7927E39BF5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5350" y="457200"/>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6" descr="CRF-RJ">
            <a:extLst>
              <a:ext uri="{FF2B5EF4-FFF2-40B4-BE49-F238E27FC236}">
                <a16:creationId xmlns="" xmlns:a16="http://schemas.microsoft.com/office/drawing/2014/main" id="{110E4F81-BC70-4C58-958C-3F130797A9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 xmlns:a16="http://schemas.microsoft.com/office/drawing/2014/main" id="{AF4396F6-D9F8-4271-A899-6FB9549E569C}"/>
              </a:ext>
            </a:extLst>
          </p:cNvPr>
          <p:cNvSpPr txBox="1"/>
          <p:nvPr/>
        </p:nvSpPr>
        <p:spPr>
          <a:xfrm>
            <a:off x="1289303" y="2040420"/>
            <a:ext cx="9013459" cy="923330"/>
          </a:xfrm>
          <a:prstGeom prst="rect">
            <a:avLst/>
          </a:prstGeom>
          <a:noFill/>
        </p:spPr>
        <p:txBody>
          <a:bodyPr wrap="square" rtlCol="0">
            <a:spAutoFit/>
          </a:bodyPr>
          <a:lstStyle/>
          <a:p>
            <a:pPr algn="ctr"/>
            <a:r>
              <a:rPr lang="pt-BR" dirty="0"/>
              <a:t>Resolução RDC: são normas regulamentares propostas pela diretoria colegiada da ANVISA, visando garantir as boas práticas por meio de padrões de qualidade de produtos e serviços.</a:t>
            </a:r>
          </a:p>
        </p:txBody>
      </p:sp>
      <p:sp>
        <p:nvSpPr>
          <p:cNvPr id="5" name="Seta: para Baixo 4">
            <a:extLst>
              <a:ext uri="{FF2B5EF4-FFF2-40B4-BE49-F238E27FC236}">
                <a16:creationId xmlns="" xmlns:a16="http://schemas.microsoft.com/office/drawing/2014/main" id="{B03A5B65-4FEF-4457-B3BB-9E287777DC80}"/>
              </a:ext>
            </a:extLst>
          </p:cNvPr>
          <p:cNvSpPr/>
          <p:nvPr/>
        </p:nvSpPr>
        <p:spPr>
          <a:xfrm>
            <a:off x="5565913" y="3034751"/>
            <a:ext cx="484632" cy="44266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sp>
        <p:nvSpPr>
          <p:cNvPr id="6" name="CaixaDeTexto 5">
            <a:extLst>
              <a:ext uri="{FF2B5EF4-FFF2-40B4-BE49-F238E27FC236}">
                <a16:creationId xmlns="" xmlns:a16="http://schemas.microsoft.com/office/drawing/2014/main" id="{C5D5568C-02C3-4EF5-8936-56D4BC8E3989}"/>
              </a:ext>
            </a:extLst>
          </p:cNvPr>
          <p:cNvSpPr txBox="1"/>
          <p:nvPr/>
        </p:nvSpPr>
        <p:spPr>
          <a:xfrm flipH="1">
            <a:off x="1364974" y="3548412"/>
            <a:ext cx="8862119" cy="1477328"/>
          </a:xfrm>
          <a:prstGeom prst="rect">
            <a:avLst/>
          </a:prstGeom>
          <a:noFill/>
        </p:spPr>
        <p:txBody>
          <a:bodyPr wrap="square" rtlCol="0">
            <a:spAutoFit/>
          </a:bodyPr>
          <a:lstStyle/>
          <a:p>
            <a:pPr algn="ctr"/>
            <a:r>
              <a:rPr lang="pt-BR" dirty="0"/>
              <a:t>Art. 3° da RDC/ANVISA 220/2004 - “As secretarias estaduais e municipais de saúde devem implementar os procedimentos para a adoção do Regulamento Técnico estabelecido por esta RDC, podendo adotar normas de caráter suplementar, com a finalidade de ADEQUÁ-LO ÀS NORMAS ESPECIFICAS LOCAIS.</a:t>
            </a:r>
          </a:p>
        </p:txBody>
      </p:sp>
      <p:sp>
        <p:nvSpPr>
          <p:cNvPr id="10" name="Seta: para Baixo 9">
            <a:extLst>
              <a:ext uri="{FF2B5EF4-FFF2-40B4-BE49-F238E27FC236}">
                <a16:creationId xmlns="" xmlns:a16="http://schemas.microsoft.com/office/drawing/2014/main" id="{185EFF41-52BF-4586-96AC-4BAD9A44B12A}"/>
              </a:ext>
            </a:extLst>
          </p:cNvPr>
          <p:cNvSpPr/>
          <p:nvPr/>
        </p:nvSpPr>
        <p:spPr>
          <a:xfrm>
            <a:off x="5559289" y="5135213"/>
            <a:ext cx="484632" cy="44266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sp>
        <p:nvSpPr>
          <p:cNvPr id="7" name="CaixaDeTexto 6">
            <a:extLst>
              <a:ext uri="{FF2B5EF4-FFF2-40B4-BE49-F238E27FC236}">
                <a16:creationId xmlns="" xmlns:a16="http://schemas.microsoft.com/office/drawing/2014/main" id="{B43E4E6F-65FA-40BB-946B-E4FE3612F1C2}"/>
              </a:ext>
            </a:extLst>
          </p:cNvPr>
          <p:cNvSpPr txBox="1"/>
          <p:nvPr/>
        </p:nvSpPr>
        <p:spPr>
          <a:xfrm>
            <a:off x="1992362" y="5584779"/>
            <a:ext cx="7631734" cy="646331"/>
          </a:xfrm>
          <a:prstGeom prst="rect">
            <a:avLst/>
          </a:prstGeom>
          <a:noFill/>
        </p:spPr>
        <p:txBody>
          <a:bodyPr wrap="square" rtlCol="0">
            <a:spAutoFit/>
          </a:bodyPr>
          <a:lstStyle/>
          <a:p>
            <a:pPr algn="ctr"/>
            <a:r>
              <a:rPr lang="pt-BR" dirty="0"/>
              <a:t>Lei n° 2564/2008 – Dispõe sobre o código sanitário do município de Niterói.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Imagem 1">
            <a:extLst>
              <a:ext uri="{FF2B5EF4-FFF2-40B4-BE49-F238E27FC236}">
                <a16:creationId xmlns="" xmlns:a16="http://schemas.microsoft.com/office/drawing/2014/main" id="{1DE9F904-DD78-4794-86F5-B325DF1566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7" descr="CDL Niterói">
            <a:extLst>
              <a:ext uri="{FF2B5EF4-FFF2-40B4-BE49-F238E27FC236}">
                <a16:creationId xmlns="" xmlns:a16="http://schemas.microsoft.com/office/drawing/2014/main" id="{03F163E5-9BD6-4DAB-8CC1-60B9899B27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1513" y="433388"/>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6" descr="CRF-RJ">
            <a:extLst>
              <a:ext uri="{FF2B5EF4-FFF2-40B4-BE49-F238E27FC236}">
                <a16:creationId xmlns="" xmlns:a16="http://schemas.microsoft.com/office/drawing/2014/main" id="{5A374DD4-8A5F-49C3-9465-857C07C847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 xmlns:a16="http://schemas.microsoft.com/office/drawing/2014/main" id="{B1D4BF1C-60D9-4901-8244-DC2D5838425A}"/>
              </a:ext>
            </a:extLst>
          </p:cNvPr>
          <p:cNvSpPr txBox="1"/>
          <p:nvPr/>
        </p:nvSpPr>
        <p:spPr>
          <a:xfrm>
            <a:off x="1696280" y="2524733"/>
            <a:ext cx="3379304" cy="646331"/>
          </a:xfrm>
          <a:prstGeom prst="rect">
            <a:avLst/>
          </a:prstGeom>
          <a:noFill/>
        </p:spPr>
        <p:txBody>
          <a:bodyPr wrap="square" rtlCol="0">
            <a:spAutoFit/>
          </a:bodyPr>
          <a:lstStyle/>
          <a:p>
            <a:pPr algn="ctr"/>
            <a:r>
              <a:rPr lang="pt-BR" dirty="0"/>
              <a:t>ABORDAGEM SANITÁRIA </a:t>
            </a:r>
          </a:p>
          <a:p>
            <a:pPr algn="ctr"/>
            <a:r>
              <a:rPr lang="pt-BR" dirty="0"/>
              <a:t>ROTEIRO DE ISNPEÇÃO</a:t>
            </a:r>
          </a:p>
        </p:txBody>
      </p:sp>
      <p:sp>
        <p:nvSpPr>
          <p:cNvPr id="3" name="CaixaDeTexto 2">
            <a:extLst>
              <a:ext uri="{FF2B5EF4-FFF2-40B4-BE49-F238E27FC236}">
                <a16:creationId xmlns="" xmlns:a16="http://schemas.microsoft.com/office/drawing/2014/main" id="{9AAA1E75-4966-4768-BE22-146CD897017C}"/>
              </a:ext>
            </a:extLst>
          </p:cNvPr>
          <p:cNvSpPr txBox="1"/>
          <p:nvPr/>
        </p:nvSpPr>
        <p:spPr>
          <a:xfrm>
            <a:off x="6453738" y="2570921"/>
            <a:ext cx="3935895" cy="646331"/>
          </a:xfrm>
          <a:prstGeom prst="rect">
            <a:avLst/>
          </a:prstGeom>
          <a:noFill/>
        </p:spPr>
        <p:txBody>
          <a:bodyPr wrap="square" rtlCol="0">
            <a:spAutoFit/>
          </a:bodyPr>
          <a:lstStyle/>
          <a:p>
            <a:pPr algn="ctr"/>
            <a:r>
              <a:rPr lang="pt-BR" dirty="0"/>
              <a:t>ADEQUAÇÃO ÀS NORMAS </a:t>
            </a:r>
          </a:p>
          <a:p>
            <a:pPr algn="ctr"/>
            <a:r>
              <a:rPr lang="pt-BR" dirty="0"/>
              <a:t>ESPECÍFICAS LOCAIS</a:t>
            </a:r>
          </a:p>
        </p:txBody>
      </p:sp>
      <p:pic>
        <p:nvPicPr>
          <p:cNvPr id="5" name="Gráfico 4" descr="Seta circular com preenchimento sólido">
            <a:extLst>
              <a:ext uri="{FF2B5EF4-FFF2-40B4-BE49-F238E27FC236}">
                <a16:creationId xmlns="" xmlns:a16="http://schemas.microsoft.com/office/drawing/2014/main" id="{7AB42FC1-4D78-4A12-A6D8-05987EA2E2F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5231121" y="2443414"/>
            <a:ext cx="1169678" cy="1094915"/>
          </a:xfrm>
          <a:prstGeom prst="rect">
            <a:avLst/>
          </a:prstGeom>
        </p:spPr>
      </p:pic>
      <p:sp>
        <p:nvSpPr>
          <p:cNvPr id="6" name="CaixaDeTexto 5">
            <a:extLst>
              <a:ext uri="{FF2B5EF4-FFF2-40B4-BE49-F238E27FC236}">
                <a16:creationId xmlns="" xmlns:a16="http://schemas.microsoft.com/office/drawing/2014/main" id="{F705CEC8-A917-4E1E-B112-2A7C9FB51235}"/>
              </a:ext>
            </a:extLst>
          </p:cNvPr>
          <p:cNvSpPr txBox="1"/>
          <p:nvPr/>
        </p:nvSpPr>
        <p:spPr>
          <a:xfrm>
            <a:off x="6947628" y="4714461"/>
            <a:ext cx="2739713" cy="646331"/>
          </a:xfrm>
          <a:prstGeom prst="rect">
            <a:avLst/>
          </a:prstGeom>
          <a:noFill/>
        </p:spPr>
        <p:txBody>
          <a:bodyPr wrap="square" rtlCol="0">
            <a:spAutoFit/>
          </a:bodyPr>
          <a:lstStyle/>
          <a:p>
            <a:pPr algn="ctr"/>
            <a:r>
              <a:rPr lang="pt-BR" dirty="0"/>
              <a:t>LEI MUNICIPAL 2564/08</a:t>
            </a:r>
          </a:p>
        </p:txBody>
      </p:sp>
      <p:pic>
        <p:nvPicPr>
          <p:cNvPr id="8" name="Gráfico 7" descr="Seta para Baixo com preenchimento sólido">
            <a:extLst>
              <a:ext uri="{FF2B5EF4-FFF2-40B4-BE49-F238E27FC236}">
                <a16:creationId xmlns="" xmlns:a16="http://schemas.microsoft.com/office/drawing/2014/main" id="{F237EF52-A8B7-440C-953E-178F5CD4915B}"/>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8097072" y="3382285"/>
            <a:ext cx="516834" cy="109491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Imagem 1">
            <a:extLst>
              <a:ext uri="{FF2B5EF4-FFF2-40B4-BE49-F238E27FC236}">
                <a16:creationId xmlns="" xmlns:a16="http://schemas.microsoft.com/office/drawing/2014/main" id="{743D9E2D-A16B-41C6-A7A8-4588797799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6" descr="CRF-RJ">
            <a:extLst>
              <a:ext uri="{FF2B5EF4-FFF2-40B4-BE49-F238E27FC236}">
                <a16:creationId xmlns="" xmlns:a16="http://schemas.microsoft.com/office/drawing/2014/main" id="{1596E80C-5777-4FFD-BD9B-C37F46A291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7" descr="CDL Niterói">
            <a:extLst>
              <a:ext uri="{FF2B5EF4-FFF2-40B4-BE49-F238E27FC236}">
                <a16:creationId xmlns="" xmlns:a16="http://schemas.microsoft.com/office/drawing/2014/main" id="{F23F12F6-9FD1-45A8-BB58-E03F4E40CFE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1513" y="433388"/>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áfico 4" descr="Perguntas com preenchimento sólido">
            <a:extLst>
              <a:ext uri="{FF2B5EF4-FFF2-40B4-BE49-F238E27FC236}">
                <a16:creationId xmlns="" xmlns:a16="http://schemas.microsoft.com/office/drawing/2014/main" id="{44A93DB0-0EB9-4537-84B6-63A5CBF73CA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1775791" y="2203180"/>
            <a:ext cx="1669773" cy="1477328"/>
          </a:xfrm>
          <a:prstGeom prst="rect">
            <a:avLst/>
          </a:prstGeom>
        </p:spPr>
      </p:pic>
      <p:sp>
        <p:nvSpPr>
          <p:cNvPr id="6" name="CaixaDeTexto 5">
            <a:extLst>
              <a:ext uri="{FF2B5EF4-FFF2-40B4-BE49-F238E27FC236}">
                <a16:creationId xmlns="" xmlns:a16="http://schemas.microsoft.com/office/drawing/2014/main" id="{C0EC51E7-382B-4262-B14F-8543BF76C458}"/>
              </a:ext>
            </a:extLst>
          </p:cNvPr>
          <p:cNvSpPr txBox="1"/>
          <p:nvPr/>
        </p:nvSpPr>
        <p:spPr>
          <a:xfrm>
            <a:off x="3458817" y="2226367"/>
            <a:ext cx="6162260" cy="1477328"/>
          </a:xfrm>
          <a:prstGeom prst="rect">
            <a:avLst/>
          </a:prstGeom>
          <a:noFill/>
        </p:spPr>
        <p:txBody>
          <a:bodyPr wrap="square" rtlCol="0">
            <a:spAutoFit/>
          </a:bodyPr>
          <a:lstStyle/>
          <a:p>
            <a:r>
              <a:rPr lang="pt-BR" dirty="0"/>
              <a:t>STA – SERVIÇO DE TERAPIA ANTINEOPLÁSICA</a:t>
            </a:r>
          </a:p>
          <a:p>
            <a:pPr algn="just"/>
            <a:r>
              <a:rPr lang="pt-BR" dirty="0"/>
              <a:t>Serviço de saúde composto por equipe multiprofissional especializada na atenção à saúde de pacientes oncológicos que necessitem de tratamento medicamentoso.</a:t>
            </a:r>
          </a:p>
        </p:txBody>
      </p:sp>
      <p:pic>
        <p:nvPicPr>
          <p:cNvPr id="7" name="Gráfico 6" descr="Perguntas com preenchimento sólido">
            <a:extLst>
              <a:ext uri="{FF2B5EF4-FFF2-40B4-BE49-F238E27FC236}">
                <a16:creationId xmlns="" xmlns:a16="http://schemas.microsoft.com/office/drawing/2014/main" id="{E1E1C791-8F4C-47E0-AF6D-E148BF1D614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1835427" y="4237387"/>
            <a:ext cx="1669773" cy="1477328"/>
          </a:xfrm>
          <a:prstGeom prst="rect">
            <a:avLst/>
          </a:prstGeom>
        </p:spPr>
      </p:pic>
      <p:sp>
        <p:nvSpPr>
          <p:cNvPr id="2" name="CaixaDeTexto 1">
            <a:extLst>
              <a:ext uri="{FF2B5EF4-FFF2-40B4-BE49-F238E27FC236}">
                <a16:creationId xmlns="" xmlns:a16="http://schemas.microsoft.com/office/drawing/2014/main" id="{5A4813A0-2C3A-49EA-9680-B0F58D06472B}"/>
              </a:ext>
            </a:extLst>
          </p:cNvPr>
          <p:cNvSpPr txBox="1"/>
          <p:nvPr/>
        </p:nvSpPr>
        <p:spPr>
          <a:xfrm flipH="1">
            <a:off x="3458022" y="4284517"/>
            <a:ext cx="5540207" cy="1200329"/>
          </a:xfrm>
          <a:prstGeom prst="rect">
            <a:avLst/>
          </a:prstGeom>
          <a:noFill/>
        </p:spPr>
        <p:txBody>
          <a:bodyPr wrap="square" rtlCol="0">
            <a:spAutoFit/>
          </a:bodyPr>
          <a:lstStyle/>
          <a:p>
            <a:r>
              <a:rPr lang="pt-BR" dirty="0"/>
              <a:t>EMTA - EQUIPE MULTIPROFISSIONAL DE TERAPIA ANTINEOPLÁSICA</a:t>
            </a:r>
          </a:p>
          <a:p>
            <a:pPr algn="just"/>
            <a:r>
              <a:rPr lang="pt-BR" dirty="0"/>
              <a:t>Composição mínima de profissional farmacêutico, enfermeiro e médico especialista.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Imagem 1">
            <a:extLst>
              <a:ext uri="{FF2B5EF4-FFF2-40B4-BE49-F238E27FC236}">
                <a16:creationId xmlns="" xmlns:a16="http://schemas.microsoft.com/office/drawing/2014/main" id="{EC189FD1-606E-4DE3-9669-2E649FFC30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CaixaDeTexto 4">
            <a:extLst>
              <a:ext uri="{FF2B5EF4-FFF2-40B4-BE49-F238E27FC236}">
                <a16:creationId xmlns="" xmlns:a16="http://schemas.microsoft.com/office/drawing/2014/main" id="{C5AECF8E-3336-4F30-BA61-D7E34534DFED}"/>
              </a:ext>
            </a:extLst>
          </p:cNvPr>
          <p:cNvSpPr txBox="1">
            <a:spLocks noChangeArrowheads="1"/>
          </p:cNvSpPr>
          <p:nvPr/>
        </p:nvSpPr>
        <p:spPr bwMode="auto">
          <a:xfrm>
            <a:off x="106363" y="1828800"/>
            <a:ext cx="12085637"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a:solidFill>
                  <a:schemeClr val="tx1"/>
                </a:solidFill>
                <a:latin typeface="Arial" panose="020B0604020202020204" pitchFamily="34" charset="0"/>
                <a:cs typeface="Arial" panose="020B0604020202020204" pitchFamily="34" charset="0"/>
              </a:defRPr>
            </a:lvl1pPr>
            <a:lvl2pPr marL="742950" indent="-285750" eaLnBrk="0" hangingPunct="0">
              <a:defRPr b="1">
                <a:solidFill>
                  <a:schemeClr val="tx1"/>
                </a:solidFill>
                <a:latin typeface="Arial" panose="020B0604020202020204" pitchFamily="34" charset="0"/>
                <a:cs typeface="Arial" panose="020B0604020202020204" pitchFamily="34" charset="0"/>
              </a:defRPr>
            </a:lvl2pPr>
            <a:lvl3pPr marL="1143000" indent="-228600" eaLnBrk="0" hangingPunct="0">
              <a:defRPr b="1">
                <a:solidFill>
                  <a:schemeClr val="tx1"/>
                </a:solidFill>
                <a:latin typeface="Arial" panose="020B0604020202020204" pitchFamily="34" charset="0"/>
                <a:cs typeface="Arial" panose="020B0604020202020204" pitchFamily="34" charset="0"/>
              </a:defRPr>
            </a:lvl3pPr>
            <a:lvl4pPr marL="1600200" indent="-228600" eaLnBrk="0" hangingPunct="0">
              <a:defRPr b="1">
                <a:solidFill>
                  <a:schemeClr val="tx1"/>
                </a:solidFill>
                <a:latin typeface="Arial" panose="020B0604020202020204" pitchFamily="34" charset="0"/>
                <a:cs typeface="Arial" panose="020B0604020202020204" pitchFamily="34" charset="0"/>
              </a:defRPr>
            </a:lvl4pPr>
            <a:lvl5pPr marL="2057400" indent="-228600" eaLnBrk="0" hangingPunct="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buFontTx/>
              <a:buAutoNum type="alphaLcParenR"/>
            </a:pPr>
            <a:endParaRPr lang="pt-BR" altLang="pt-BR" sz="1600" b="0">
              <a:latin typeface="Calibri" panose="020F0502020204030204" pitchFamily="34" charset="0"/>
            </a:endParaRPr>
          </a:p>
          <a:p>
            <a:pPr eaLnBrk="1" hangingPunct="1">
              <a:buFontTx/>
              <a:buAutoNum type="alphaLcParenR"/>
            </a:pPr>
            <a:endParaRPr lang="pt-BR" altLang="pt-BR" b="0">
              <a:latin typeface="Calibri" panose="020F0502020204030204" pitchFamily="34" charset="0"/>
            </a:endParaRPr>
          </a:p>
        </p:txBody>
      </p:sp>
      <p:pic>
        <p:nvPicPr>
          <p:cNvPr id="7172" name="Picture 5" descr="CDL Niterói">
            <a:extLst>
              <a:ext uri="{FF2B5EF4-FFF2-40B4-BE49-F238E27FC236}">
                <a16:creationId xmlns="" xmlns:a16="http://schemas.microsoft.com/office/drawing/2014/main" id="{4211F581-867A-4737-82DB-B2246DD7DB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6" descr="CRF-RJ">
            <a:extLst>
              <a:ext uri="{FF2B5EF4-FFF2-40B4-BE49-F238E27FC236}">
                <a16:creationId xmlns="" xmlns:a16="http://schemas.microsoft.com/office/drawing/2014/main" id="{BAE4DF29-1D44-45F8-982D-ED6DA577B6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Gráfico 5" descr="Perguntas com preenchimento sólido">
            <a:extLst>
              <a:ext uri="{FF2B5EF4-FFF2-40B4-BE49-F238E27FC236}">
                <a16:creationId xmlns="" xmlns:a16="http://schemas.microsoft.com/office/drawing/2014/main" id="{4888946D-A3D3-44F7-AEA9-677D73E401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1835427" y="2090539"/>
            <a:ext cx="1669773" cy="1477328"/>
          </a:xfrm>
          <a:prstGeom prst="rect">
            <a:avLst/>
          </a:prstGeom>
        </p:spPr>
      </p:pic>
      <p:sp>
        <p:nvSpPr>
          <p:cNvPr id="2" name="CaixaDeTexto 1">
            <a:extLst>
              <a:ext uri="{FF2B5EF4-FFF2-40B4-BE49-F238E27FC236}">
                <a16:creationId xmlns="" xmlns:a16="http://schemas.microsoft.com/office/drawing/2014/main" id="{CA27E7F5-894A-47F1-8859-4CF24019D0E8}"/>
              </a:ext>
            </a:extLst>
          </p:cNvPr>
          <p:cNvSpPr txBox="1"/>
          <p:nvPr/>
        </p:nvSpPr>
        <p:spPr>
          <a:xfrm>
            <a:off x="3313045" y="2201937"/>
            <a:ext cx="5380382" cy="1200329"/>
          </a:xfrm>
          <a:prstGeom prst="rect">
            <a:avLst/>
          </a:prstGeom>
          <a:noFill/>
        </p:spPr>
        <p:txBody>
          <a:bodyPr wrap="square" rtlCol="0">
            <a:spAutoFit/>
          </a:bodyPr>
          <a:lstStyle/>
          <a:p>
            <a:r>
              <a:rPr lang="pt-BR" dirty="0"/>
              <a:t>TA – TERAPIA ANTINEOPLÁSICA</a:t>
            </a:r>
          </a:p>
          <a:p>
            <a:pPr algn="just"/>
            <a:r>
              <a:rPr lang="pt-BR" dirty="0"/>
              <a:t>Conjunto de procedimentos terapêuticos medicamentosos aplicados ao paciente oncológico ou a quem necessitar, a saber:</a:t>
            </a:r>
          </a:p>
        </p:txBody>
      </p:sp>
      <p:pic>
        <p:nvPicPr>
          <p:cNvPr id="4" name="Gráfico 3" descr="Medicina com preenchimento sólido">
            <a:extLst>
              <a:ext uri="{FF2B5EF4-FFF2-40B4-BE49-F238E27FC236}">
                <a16:creationId xmlns="" xmlns:a16="http://schemas.microsoft.com/office/drawing/2014/main" id="{D4882FC0-DD77-4EB8-82CD-7FC410E66BD8}"/>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3722207" y="4098235"/>
            <a:ext cx="536710" cy="612912"/>
          </a:xfrm>
          <a:prstGeom prst="rect">
            <a:avLst/>
          </a:prstGeom>
        </p:spPr>
      </p:pic>
      <p:sp>
        <p:nvSpPr>
          <p:cNvPr id="5" name="CaixaDeTexto 4">
            <a:extLst>
              <a:ext uri="{FF2B5EF4-FFF2-40B4-BE49-F238E27FC236}">
                <a16:creationId xmlns="" xmlns:a16="http://schemas.microsoft.com/office/drawing/2014/main" id="{7AEEDD05-B8AF-46AF-8724-AFEA687515C0}"/>
              </a:ext>
            </a:extLst>
          </p:cNvPr>
          <p:cNvSpPr txBox="1"/>
          <p:nvPr/>
        </p:nvSpPr>
        <p:spPr>
          <a:xfrm>
            <a:off x="4426228" y="3718679"/>
            <a:ext cx="6679094" cy="2585323"/>
          </a:xfrm>
          <a:prstGeom prst="rect">
            <a:avLst/>
          </a:prstGeom>
          <a:noFill/>
        </p:spPr>
        <p:txBody>
          <a:bodyPr wrap="square" rtlCol="0">
            <a:spAutoFit/>
          </a:bodyPr>
          <a:lstStyle/>
          <a:p>
            <a:pPr marL="342900" indent="-342900">
              <a:buFont typeface="+mj-lt"/>
              <a:buAutoNum type="arabicPeriod"/>
            </a:pPr>
            <a:r>
              <a:rPr lang="pt-BR" dirty="0"/>
              <a:t>Observação clínica e prescrição médica.</a:t>
            </a:r>
          </a:p>
          <a:p>
            <a:pPr marL="342900" indent="-342900">
              <a:buFont typeface="+mj-lt"/>
              <a:buAutoNum type="arabicPeriod"/>
            </a:pPr>
            <a:r>
              <a:rPr lang="pt-BR" dirty="0"/>
              <a:t>Preparação: avaliação da prescrição, manipulação, controle de qualidade e conservação.</a:t>
            </a:r>
          </a:p>
          <a:p>
            <a:pPr marL="342900" indent="-342900">
              <a:buFont typeface="+mj-lt"/>
              <a:buAutoNum type="arabicPeriod"/>
            </a:pPr>
            <a:r>
              <a:rPr lang="pt-BR" dirty="0"/>
              <a:t>Transporte.</a:t>
            </a:r>
          </a:p>
          <a:p>
            <a:pPr marL="342900" indent="-342900">
              <a:buFont typeface="+mj-lt"/>
              <a:buAutoNum type="arabicPeriod"/>
            </a:pPr>
            <a:r>
              <a:rPr lang="pt-BR" dirty="0"/>
              <a:t>Administração.</a:t>
            </a:r>
          </a:p>
          <a:p>
            <a:pPr marL="342900" indent="-342900">
              <a:buFont typeface="+mj-lt"/>
              <a:buAutoNum type="arabicPeriod"/>
            </a:pPr>
            <a:r>
              <a:rPr lang="pt-BR" dirty="0"/>
              <a:t>Descarte.</a:t>
            </a:r>
          </a:p>
          <a:p>
            <a:pPr marL="342900" indent="-342900">
              <a:buFont typeface="+mj-lt"/>
              <a:buAutoNum type="arabicPeriod"/>
            </a:pPr>
            <a:r>
              <a:rPr lang="pt-BR" dirty="0"/>
              <a:t>Documentação e registro que garantam rastreabilidade.</a:t>
            </a:r>
          </a:p>
          <a:p>
            <a:pPr marL="342900" indent="-342900">
              <a:buFont typeface="+mj-lt"/>
              <a:buAutoNum type="arabicPeriod"/>
            </a:pPr>
            <a:endParaRPr lang="pt-BR" dirty="0"/>
          </a:p>
          <a:p>
            <a:pPr marL="342900" indent="-342900">
              <a:buFont typeface="+mj-lt"/>
              <a:buAutoNum type="arabicPeriod"/>
            </a:pPr>
            <a:endParaRPr lang="pt-BR" dirty="0"/>
          </a:p>
        </p:txBody>
      </p:sp>
      <p:pic>
        <p:nvPicPr>
          <p:cNvPr id="8" name="Gráfico 7" descr="Motocicleta com preenchimento sólido">
            <a:extLst>
              <a:ext uri="{FF2B5EF4-FFF2-40B4-BE49-F238E27FC236}">
                <a16:creationId xmlns="" xmlns:a16="http://schemas.microsoft.com/office/drawing/2014/main" id="{F7E22D5A-7F70-47A9-80A2-9E28218C93CB}"/>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tretch>
            <a:fillRect/>
          </a:stretch>
        </p:blipFill>
        <p:spPr>
          <a:xfrm>
            <a:off x="3543300" y="4610100"/>
            <a:ext cx="536710" cy="612912"/>
          </a:xfrm>
          <a:prstGeom prst="rect">
            <a:avLst/>
          </a:prstGeom>
        </p:spPr>
      </p:pic>
      <p:pic>
        <p:nvPicPr>
          <p:cNvPr id="10" name="Gráfico 9" descr="Homeopatia estrutura de tópicos">
            <a:extLst>
              <a:ext uri="{FF2B5EF4-FFF2-40B4-BE49-F238E27FC236}">
                <a16:creationId xmlns="" xmlns:a16="http://schemas.microsoft.com/office/drawing/2014/main" id="{E63AF3FC-7C4C-4BF5-AF38-17BCA8FAB5F2}"/>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 xmlns:asvg="http://schemas.microsoft.com/office/drawing/2016/SVG/main" r:embed="rId12"/>
              </a:ext>
            </a:extLst>
          </a:blip>
          <a:stretch>
            <a:fillRect/>
          </a:stretch>
        </p:blipFill>
        <p:spPr>
          <a:xfrm>
            <a:off x="2493075" y="3975100"/>
            <a:ext cx="770825" cy="790712"/>
          </a:xfrm>
          <a:prstGeom prst="rect">
            <a:avLst/>
          </a:prstGeom>
        </p:spPr>
      </p:pic>
      <p:pic>
        <p:nvPicPr>
          <p:cNvPr id="12" name="Gráfico 11" descr="Lixo com preenchimento sólido">
            <a:extLst>
              <a:ext uri="{FF2B5EF4-FFF2-40B4-BE49-F238E27FC236}">
                <a16:creationId xmlns="" xmlns:a16="http://schemas.microsoft.com/office/drawing/2014/main" id="{ABA2003E-F5CF-4502-89DB-99FACE26C29D}"/>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 xmlns:asvg="http://schemas.microsoft.com/office/drawing/2016/SVG/main" r:embed="rId14"/>
              </a:ext>
            </a:extLst>
          </a:blip>
          <a:stretch>
            <a:fillRect/>
          </a:stretch>
        </p:blipFill>
        <p:spPr>
          <a:xfrm>
            <a:off x="3200400" y="5188776"/>
            <a:ext cx="514350" cy="411923"/>
          </a:xfrm>
          <a:prstGeom prst="rect">
            <a:avLst/>
          </a:prstGeom>
        </p:spPr>
      </p:pic>
      <p:pic>
        <p:nvPicPr>
          <p:cNvPr id="14" name="Gráfico 13" descr="Lista de Verificação com preenchimento sólido">
            <a:extLst>
              <a:ext uri="{FF2B5EF4-FFF2-40B4-BE49-F238E27FC236}">
                <a16:creationId xmlns="" xmlns:a16="http://schemas.microsoft.com/office/drawing/2014/main" id="{AFDD996F-4526-497F-98D8-F8D57F5378F0}"/>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 xmlns:asvg="http://schemas.microsoft.com/office/drawing/2016/SVG/main" r:embed="rId16"/>
              </a:ext>
            </a:extLst>
          </a:blip>
          <a:stretch>
            <a:fillRect/>
          </a:stretch>
        </p:blipFill>
        <p:spPr>
          <a:xfrm>
            <a:off x="3177491" y="4006842"/>
            <a:ext cx="536710" cy="633623"/>
          </a:xfrm>
          <a:prstGeom prst="rect">
            <a:avLst/>
          </a:prstGeom>
        </p:spPr>
      </p:pic>
      <p:pic>
        <p:nvPicPr>
          <p:cNvPr id="16" name="Gráfico 15" descr="Hospitalização com preenchimento sólido">
            <a:extLst>
              <a:ext uri="{FF2B5EF4-FFF2-40B4-BE49-F238E27FC236}">
                <a16:creationId xmlns="" xmlns:a16="http://schemas.microsoft.com/office/drawing/2014/main" id="{FF291091-05EE-437B-BD95-848031B2DE86}"/>
              </a:ext>
            </a:extLst>
          </p:cNvPr>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 xmlns:asvg="http://schemas.microsoft.com/office/drawing/2016/SVG/main" r:embed="rId18"/>
              </a:ext>
            </a:extLst>
          </a:blip>
          <a:stretch>
            <a:fillRect/>
          </a:stretch>
        </p:blipFill>
        <p:spPr>
          <a:xfrm>
            <a:off x="2741544" y="4692924"/>
            <a:ext cx="533400" cy="54278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Imagem 1">
            <a:extLst>
              <a:ext uri="{FF2B5EF4-FFF2-40B4-BE49-F238E27FC236}">
                <a16:creationId xmlns="" xmlns:a16="http://schemas.microsoft.com/office/drawing/2014/main" id="{363D8009-69CF-457F-BFAB-AB69540A8F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6" descr="CRF-RJ">
            <a:extLst>
              <a:ext uri="{FF2B5EF4-FFF2-40B4-BE49-F238E27FC236}">
                <a16:creationId xmlns="" xmlns:a16="http://schemas.microsoft.com/office/drawing/2014/main" id="{5882E4A9-3D90-48E4-A3BA-D6932F24F2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descr="CDL Niterói">
            <a:extLst>
              <a:ext uri="{FF2B5EF4-FFF2-40B4-BE49-F238E27FC236}">
                <a16:creationId xmlns="" xmlns:a16="http://schemas.microsoft.com/office/drawing/2014/main" id="{73BB7813-D76E-411C-B683-862EF75EAA2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áfico 7" descr="Comentar importante com preenchimento sólido">
            <a:extLst>
              <a:ext uri="{FF2B5EF4-FFF2-40B4-BE49-F238E27FC236}">
                <a16:creationId xmlns="" xmlns:a16="http://schemas.microsoft.com/office/drawing/2014/main" id="{E5BA232F-468D-45CF-829D-C3FECDA837E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824090" y="3010987"/>
            <a:ext cx="914400" cy="914400"/>
          </a:xfrm>
          <a:prstGeom prst="rect">
            <a:avLst/>
          </a:prstGeom>
        </p:spPr>
      </p:pic>
      <p:pic>
        <p:nvPicPr>
          <p:cNvPr id="10" name="Gráfico 9" descr="Reunião com preenchimento sólido">
            <a:extLst>
              <a:ext uri="{FF2B5EF4-FFF2-40B4-BE49-F238E27FC236}">
                <a16:creationId xmlns="" xmlns:a16="http://schemas.microsoft.com/office/drawing/2014/main" id="{61C29F00-1AF6-46CC-8FD9-458D71F9340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609400" y="3429000"/>
            <a:ext cx="1811959" cy="1832113"/>
          </a:xfrm>
          <a:prstGeom prst="rect">
            <a:avLst/>
          </a:prstGeom>
        </p:spPr>
      </p:pic>
      <p:pic>
        <p:nvPicPr>
          <p:cNvPr id="12" name="Gráfico 11" descr="Balão de chat com preenchimento sólido">
            <a:extLst>
              <a:ext uri="{FF2B5EF4-FFF2-40B4-BE49-F238E27FC236}">
                <a16:creationId xmlns="" xmlns:a16="http://schemas.microsoft.com/office/drawing/2014/main" id="{AAE1B950-B4E4-4310-A1EA-DC8AB43534E5}"/>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tretch>
            <a:fillRect/>
          </a:stretch>
        </p:blipFill>
        <p:spPr>
          <a:xfrm>
            <a:off x="374275" y="3483606"/>
            <a:ext cx="496960" cy="615951"/>
          </a:xfrm>
          <a:prstGeom prst="rect">
            <a:avLst/>
          </a:prstGeom>
        </p:spPr>
      </p:pic>
      <p:pic>
        <p:nvPicPr>
          <p:cNvPr id="14" name="Gráfico 13" descr="Fala estrutura de tópicos">
            <a:extLst>
              <a:ext uri="{FF2B5EF4-FFF2-40B4-BE49-F238E27FC236}">
                <a16:creationId xmlns="" xmlns:a16="http://schemas.microsoft.com/office/drawing/2014/main" id="{4D50872F-3280-443A-804A-B7DFEE26A058}"/>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 xmlns:asvg="http://schemas.microsoft.com/office/drawing/2016/SVG/main" r:embed="rId12"/>
              </a:ext>
            </a:extLst>
          </a:blip>
          <a:stretch>
            <a:fillRect/>
          </a:stretch>
        </p:blipFill>
        <p:spPr>
          <a:xfrm>
            <a:off x="1735266" y="3379670"/>
            <a:ext cx="496960" cy="615952"/>
          </a:xfrm>
          <a:prstGeom prst="rect">
            <a:avLst/>
          </a:prstGeom>
        </p:spPr>
      </p:pic>
      <p:sp>
        <p:nvSpPr>
          <p:cNvPr id="15" name="CaixaDeTexto 14">
            <a:extLst>
              <a:ext uri="{FF2B5EF4-FFF2-40B4-BE49-F238E27FC236}">
                <a16:creationId xmlns="" xmlns:a16="http://schemas.microsoft.com/office/drawing/2014/main" id="{AED93293-D72A-421E-87B3-8F2FF69737A9}"/>
              </a:ext>
            </a:extLst>
          </p:cNvPr>
          <p:cNvSpPr txBox="1"/>
          <p:nvPr/>
        </p:nvSpPr>
        <p:spPr>
          <a:xfrm>
            <a:off x="2885371" y="2063931"/>
            <a:ext cx="8753635" cy="718458"/>
          </a:xfrm>
          <a:prstGeom prst="rect">
            <a:avLst/>
          </a:prstGeom>
          <a:noFill/>
        </p:spPr>
        <p:txBody>
          <a:bodyPr wrap="square" rtlCol="0">
            <a:spAutoFit/>
          </a:bodyPr>
          <a:lstStyle/>
          <a:p>
            <a:endParaRPr lang="pt-BR" dirty="0"/>
          </a:p>
        </p:txBody>
      </p:sp>
      <p:sp>
        <p:nvSpPr>
          <p:cNvPr id="21" name="CaixaDeTexto 20">
            <a:extLst>
              <a:ext uri="{FF2B5EF4-FFF2-40B4-BE49-F238E27FC236}">
                <a16:creationId xmlns="" xmlns:a16="http://schemas.microsoft.com/office/drawing/2014/main" id="{406BDB11-5364-429D-B091-F8266852F668}"/>
              </a:ext>
            </a:extLst>
          </p:cNvPr>
          <p:cNvSpPr txBox="1"/>
          <p:nvPr/>
        </p:nvSpPr>
        <p:spPr>
          <a:xfrm>
            <a:off x="2684698" y="2358887"/>
            <a:ext cx="7903789" cy="4247317"/>
          </a:xfrm>
          <a:prstGeom prst="rect">
            <a:avLst/>
          </a:prstGeom>
          <a:noFill/>
        </p:spPr>
        <p:txBody>
          <a:bodyPr wrap="square" rtlCol="0">
            <a:spAutoFit/>
          </a:bodyPr>
          <a:lstStyle/>
          <a:p>
            <a:r>
              <a:rPr lang="pt-BR" dirty="0"/>
              <a:t>O Serviço de Terapia antineoplásica (STA) deve contar com:</a:t>
            </a:r>
          </a:p>
          <a:p>
            <a:pPr marL="342900" indent="-342900" algn="just">
              <a:buFont typeface="+mj-lt"/>
              <a:buAutoNum type="arabicPeriod"/>
            </a:pPr>
            <a:r>
              <a:rPr lang="pt-BR" dirty="0"/>
              <a:t>ALVARÁ SANITÁRIO ATUALIZADO, expedido pelo órgão sanitário competente, conforme estabelecido na Lei Federal 6437/1977;</a:t>
            </a:r>
          </a:p>
          <a:p>
            <a:pPr marL="342900" indent="-342900" algn="just">
              <a:buFont typeface="+mj-lt"/>
              <a:buAutoNum type="arabicPeriod"/>
            </a:pPr>
            <a:r>
              <a:rPr lang="pt-BR" dirty="0"/>
              <a:t>Equipe multiprofissional em Terapia Antineoplásica (EMTA) constituída;</a:t>
            </a:r>
          </a:p>
          <a:p>
            <a:pPr marL="342900" indent="-342900" algn="just">
              <a:buFont typeface="+mj-lt"/>
              <a:buAutoNum type="arabicPeriod"/>
            </a:pPr>
            <a:r>
              <a:rPr lang="pt-BR" dirty="0"/>
              <a:t>Responsável técnico (RT) habilitado em cancerologia clínica, com titulação reconhecida pelo CFM.</a:t>
            </a:r>
          </a:p>
          <a:p>
            <a:pPr marL="342900" indent="-342900" algn="just">
              <a:buFont typeface="+mj-lt"/>
              <a:buAutoNum type="arabicPeriod"/>
            </a:pPr>
            <a:r>
              <a:rPr lang="pt-BR" dirty="0"/>
              <a:t>Enfermeiro responsável técnico pelas atividades de enfermagem, com registro no COREN.</a:t>
            </a:r>
          </a:p>
          <a:p>
            <a:pPr marL="342900" indent="-342900" algn="just">
              <a:buFont typeface="+mj-lt"/>
              <a:buAutoNum type="arabicPeriod"/>
            </a:pPr>
            <a:r>
              <a:rPr lang="pt-BR" dirty="0"/>
              <a:t>FARMACÊUTICO RESPONSÁVEL TÉCNICO PELAS ATIVIDADES DE FARMÁCIA, INCLUSIVE A PREPARAÇÃO (manipulação) DE MEDICAMENTOS PARA a terapia antineoplásica, QUE ATENDA ÀS BOAS PRÁTICAS DE PREPARAÇÃO - BPPTA, COM REGISTRO NO CRF ATUALIZADO.</a:t>
            </a:r>
          </a:p>
          <a:p>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m 1">
            <a:extLst>
              <a:ext uri="{FF2B5EF4-FFF2-40B4-BE49-F238E27FC236}">
                <a16:creationId xmlns="" xmlns:a16="http://schemas.microsoft.com/office/drawing/2014/main" id="{6952957E-2021-40BF-BFA3-08D3AC7C65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5" descr="CDL Niterói">
            <a:extLst>
              <a:ext uri="{FF2B5EF4-FFF2-40B4-BE49-F238E27FC236}">
                <a16:creationId xmlns="" xmlns:a16="http://schemas.microsoft.com/office/drawing/2014/main" id="{A0DB6135-F15C-41BF-9493-71AB876E0E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 descr="CRF-RJ">
            <a:extLst>
              <a:ext uri="{FF2B5EF4-FFF2-40B4-BE49-F238E27FC236}">
                <a16:creationId xmlns="" xmlns:a16="http://schemas.microsoft.com/office/drawing/2014/main" id="{B9500310-C36E-482C-96BD-A77112572D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 descr="CRF-RJ">
            <a:extLst>
              <a:ext uri="{FF2B5EF4-FFF2-40B4-BE49-F238E27FC236}">
                <a16:creationId xmlns="" xmlns:a16="http://schemas.microsoft.com/office/drawing/2014/main" id="{810D35CE-00BA-4AB0-AABA-AF51C60C1F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6250" y="4810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aixaDeTexto 6">
            <a:extLst>
              <a:ext uri="{FF2B5EF4-FFF2-40B4-BE49-F238E27FC236}">
                <a16:creationId xmlns="" xmlns:a16="http://schemas.microsoft.com/office/drawing/2014/main" id="{428E31EA-B51C-412B-9BFD-3ABD93CBB337}"/>
              </a:ext>
            </a:extLst>
          </p:cNvPr>
          <p:cNvSpPr txBox="1"/>
          <p:nvPr/>
        </p:nvSpPr>
        <p:spPr>
          <a:xfrm>
            <a:off x="1519823" y="2281643"/>
            <a:ext cx="9239613" cy="369332"/>
          </a:xfrm>
          <a:prstGeom prst="rect">
            <a:avLst/>
          </a:prstGeom>
          <a:noFill/>
        </p:spPr>
        <p:txBody>
          <a:bodyPr wrap="square" rtlCol="0">
            <a:spAutoFit/>
          </a:bodyPr>
          <a:lstStyle/>
          <a:p>
            <a:endParaRPr lang="pt-BR" dirty="0"/>
          </a:p>
        </p:txBody>
      </p:sp>
      <p:sp>
        <p:nvSpPr>
          <p:cNvPr id="8" name="CaixaDeTexto 7">
            <a:extLst>
              <a:ext uri="{FF2B5EF4-FFF2-40B4-BE49-F238E27FC236}">
                <a16:creationId xmlns="" xmlns:a16="http://schemas.microsoft.com/office/drawing/2014/main" id="{AE222197-FC8D-40CB-A523-1B2890CDB954}"/>
              </a:ext>
            </a:extLst>
          </p:cNvPr>
          <p:cNvSpPr txBox="1"/>
          <p:nvPr/>
        </p:nvSpPr>
        <p:spPr>
          <a:xfrm>
            <a:off x="3137263" y="1915522"/>
            <a:ext cx="6705595" cy="5078313"/>
          </a:xfrm>
          <a:prstGeom prst="rect">
            <a:avLst/>
          </a:prstGeom>
          <a:noFill/>
        </p:spPr>
        <p:txBody>
          <a:bodyPr wrap="square" rtlCol="0">
            <a:spAutoFit/>
          </a:bodyPr>
          <a:lstStyle/>
          <a:p>
            <a:pPr algn="just"/>
            <a:r>
              <a:rPr lang="pt-BR" dirty="0"/>
              <a:t>Tipos de FARMÁCIAS do Serviço de Terapia Antineoplásica – STA:</a:t>
            </a:r>
          </a:p>
          <a:p>
            <a:pPr marL="285750" indent="-285750" algn="just">
              <a:buFont typeface="Wingdings" panose="05000000000000000000" pitchFamily="2" charset="2"/>
              <a:buChar char="v"/>
            </a:pPr>
            <a:r>
              <a:rPr lang="pt-BR" dirty="0"/>
              <a:t>MANIPULAM os medicamentos para a TA em sala especifica, com cabine de segurança biológica (CSB) – classe II B2, conforme a RDC/ANVISA 50/2002, dentre outras exigências sanitárias contempladas na legislação de nosso estudo e na RDC/ANVISA 67/2007;</a:t>
            </a:r>
          </a:p>
          <a:p>
            <a:pPr marL="285750" indent="-285750" algn="just">
              <a:buFont typeface="Wingdings" panose="05000000000000000000" pitchFamily="2" charset="2"/>
              <a:buChar char="v"/>
            </a:pPr>
            <a:r>
              <a:rPr lang="pt-BR" dirty="0"/>
              <a:t>TERCEIRIZAM esse serviço de manipulação,  desde que sejam atendidas as exigências contidas nas legislações descritas acima e com contrato formal de prestação desse serviço atualizado.</a:t>
            </a:r>
          </a:p>
          <a:p>
            <a:pPr marL="285750" indent="-285750" algn="just">
              <a:buFont typeface="Wingdings" panose="05000000000000000000" pitchFamily="2" charset="2"/>
              <a:buChar char="v"/>
            </a:pPr>
            <a:r>
              <a:rPr lang="pt-BR" dirty="0"/>
              <a:t>Ambas são farmácias com armazenamento de medicamentos e/ou matérias-primas e produtos para saúde.</a:t>
            </a:r>
          </a:p>
          <a:p>
            <a:pPr marL="285750" indent="-285750" algn="just">
              <a:buFont typeface="Wingdings" panose="05000000000000000000" pitchFamily="2" charset="2"/>
              <a:buChar char="v"/>
            </a:pPr>
            <a:endParaRPr lang="pt-BR" dirty="0"/>
          </a:p>
          <a:p>
            <a:pPr algn="just"/>
            <a:endParaRPr lang="pt-BR" dirty="0"/>
          </a:p>
          <a:p>
            <a:pPr algn="just"/>
            <a:endParaRPr lang="pt-BR" dirty="0"/>
          </a:p>
          <a:p>
            <a:pPr algn="just"/>
            <a:endParaRPr lang="pt-BR" dirty="0"/>
          </a:p>
        </p:txBody>
      </p:sp>
      <p:pic>
        <p:nvPicPr>
          <p:cNvPr id="15" name="Gráfico 14" descr="Análise do cliente com preenchimento sólido">
            <a:extLst>
              <a:ext uri="{FF2B5EF4-FFF2-40B4-BE49-F238E27FC236}">
                <a16:creationId xmlns="" xmlns:a16="http://schemas.microsoft.com/office/drawing/2014/main" id="{380F95F1-A16F-4CDE-9280-7583870E890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914400" y="2830288"/>
            <a:ext cx="1920239" cy="192538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Imagem 1">
            <a:extLst>
              <a:ext uri="{FF2B5EF4-FFF2-40B4-BE49-F238E27FC236}">
                <a16:creationId xmlns="" xmlns:a16="http://schemas.microsoft.com/office/drawing/2014/main" id="{93736317-5DCC-48A2-AF11-8AB7958C61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6" descr="CRF-RJ">
            <a:extLst>
              <a:ext uri="{FF2B5EF4-FFF2-40B4-BE49-F238E27FC236}">
                <a16:creationId xmlns="" xmlns:a16="http://schemas.microsoft.com/office/drawing/2014/main" id="{20B1C18E-A180-4731-98BD-4DAEFE906E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2" name="Picture 6" descr="CDL Niterói">
            <a:extLst>
              <a:ext uri="{FF2B5EF4-FFF2-40B4-BE49-F238E27FC236}">
                <a16:creationId xmlns="" xmlns:a16="http://schemas.microsoft.com/office/drawing/2014/main" id="{BE709E54-488F-42A9-97A7-C6D006EBF6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Gráfico 3" descr="Pessoa com ideia com preenchimento sólido">
            <a:extLst>
              <a:ext uri="{FF2B5EF4-FFF2-40B4-BE49-F238E27FC236}">
                <a16:creationId xmlns="" xmlns:a16="http://schemas.microsoft.com/office/drawing/2014/main" id="{73921DFE-766D-434F-ABBD-3F2EAE6A77B3}"/>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647700" y="3060700"/>
            <a:ext cx="1194617" cy="1143000"/>
          </a:xfrm>
          <a:prstGeom prst="rect">
            <a:avLst/>
          </a:prstGeom>
        </p:spPr>
      </p:pic>
      <p:sp>
        <p:nvSpPr>
          <p:cNvPr id="6" name="CaixaDeTexto 5">
            <a:extLst>
              <a:ext uri="{FF2B5EF4-FFF2-40B4-BE49-F238E27FC236}">
                <a16:creationId xmlns="" xmlns:a16="http://schemas.microsoft.com/office/drawing/2014/main" id="{0D1E911B-7E50-4C9E-95C0-F98786BDEC04}"/>
              </a:ext>
            </a:extLst>
          </p:cNvPr>
          <p:cNvSpPr txBox="1"/>
          <p:nvPr/>
        </p:nvSpPr>
        <p:spPr>
          <a:xfrm>
            <a:off x="2478157" y="2623930"/>
            <a:ext cx="7606747" cy="369332"/>
          </a:xfrm>
          <a:prstGeom prst="rect">
            <a:avLst/>
          </a:prstGeom>
          <a:noFill/>
        </p:spPr>
        <p:txBody>
          <a:bodyPr wrap="square" rtlCol="0">
            <a:spAutoFit/>
          </a:bodyPr>
          <a:lstStyle/>
          <a:p>
            <a:r>
              <a:rPr lang="pt-BR" dirty="0"/>
              <a:t> </a:t>
            </a:r>
          </a:p>
        </p:txBody>
      </p:sp>
      <p:sp>
        <p:nvSpPr>
          <p:cNvPr id="12" name="CaixaDeTexto 11">
            <a:extLst>
              <a:ext uri="{FF2B5EF4-FFF2-40B4-BE49-F238E27FC236}">
                <a16:creationId xmlns="" xmlns:a16="http://schemas.microsoft.com/office/drawing/2014/main" id="{393F95C1-B970-4D5F-B19C-C292438C8067}"/>
              </a:ext>
            </a:extLst>
          </p:cNvPr>
          <p:cNvSpPr txBox="1"/>
          <p:nvPr/>
        </p:nvSpPr>
        <p:spPr>
          <a:xfrm>
            <a:off x="2222500" y="1803400"/>
            <a:ext cx="9004300" cy="3970318"/>
          </a:xfrm>
          <a:prstGeom prst="rect">
            <a:avLst/>
          </a:prstGeom>
          <a:noFill/>
        </p:spPr>
        <p:txBody>
          <a:bodyPr wrap="square" rtlCol="0">
            <a:spAutoFit/>
          </a:bodyPr>
          <a:lstStyle/>
          <a:p>
            <a:pPr algn="just"/>
            <a:r>
              <a:rPr lang="pt-BR" dirty="0"/>
              <a:t>A farmácia deve atender aos seguintes requisitos mínimos para manipular:</a:t>
            </a:r>
          </a:p>
          <a:p>
            <a:pPr marL="342900" indent="-342900" algn="just">
              <a:buFont typeface="+mj-lt"/>
              <a:buAutoNum type="arabicPeriod"/>
            </a:pPr>
            <a:r>
              <a:rPr lang="pt-BR" dirty="0"/>
              <a:t>Área destinada a paramentação, provida de lavatório para higienização das mãos.</a:t>
            </a:r>
          </a:p>
          <a:p>
            <a:pPr marL="342900" indent="-342900" algn="just">
              <a:buFont typeface="+mj-lt"/>
              <a:buAutoNum type="arabicPeriod"/>
            </a:pPr>
            <a:r>
              <a:rPr lang="pt-BR" dirty="0"/>
              <a:t>Sala exclusiva para preparação de medicamentos para TA com cabine de segurança biológica –CSB – classe II B2, instalada conforme orientações da RDC/ANVISA 50/2002.</a:t>
            </a:r>
          </a:p>
          <a:p>
            <a:pPr marL="342900" indent="-342900" algn="just">
              <a:buFont typeface="+mj-lt"/>
              <a:buAutoNum type="arabicPeriod"/>
            </a:pPr>
            <a:r>
              <a:rPr lang="pt-BR" dirty="0"/>
              <a:t>A CSB deve ser validada com periodicidade semestral e com registro.</a:t>
            </a:r>
          </a:p>
          <a:p>
            <a:pPr marL="342900" indent="-342900" algn="just">
              <a:buFont typeface="+mj-lt"/>
              <a:buAutoNum type="arabicPeriod"/>
            </a:pPr>
            <a:r>
              <a:rPr lang="pt-BR" dirty="0"/>
              <a:t>Área de armazenamento exclusiva para estocagem de medicamentos específicos da TA. No caso de medicamentos que exijam condições especiais de temperatura, um controle de temperatura deve ser realizado, bem como seu registro.</a:t>
            </a:r>
          </a:p>
          <a:p>
            <a:pPr marL="342900" indent="-342900" algn="just">
              <a:buFont typeface="+mj-lt"/>
              <a:buAutoNum type="arabicPeriod"/>
            </a:pPr>
            <a:r>
              <a:rPr lang="pt-BR" dirty="0"/>
              <a:t>Todos os equipamentos devem ser submetidos à manutenção preventiva e corretiva, de acordo com um programa formal e obedecendo as especificações do fabricante, também com registro.</a:t>
            </a:r>
          </a:p>
        </p:txBody>
      </p:sp>
    </p:spTree>
    <p:extLst>
      <p:ext uri="{BB962C8B-B14F-4D97-AF65-F5344CB8AC3E}">
        <p14:creationId xmlns:p14="http://schemas.microsoft.com/office/powerpoint/2010/main" val="4172779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Imagem 1">
            <a:extLst>
              <a:ext uri="{FF2B5EF4-FFF2-40B4-BE49-F238E27FC236}">
                <a16:creationId xmlns="" xmlns:a16="http://schemas.microsoft.com/office/drawing/2014/main" id="{FE8F9DBE-45B5-43B1-86AD-2E5912AEC0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3" y="223838"/>
            <a:ext cx="12684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6" descr="CRF-RJ">
            <a:extLst>
              <a:ext uri="{FF2B5EF4-FFF2-40B4-BE49-F238E27FC236}">
                <a16:creationId xmlns="" xmlns:a16="http://schemas.microsoft.com/office/drawing/2014/main" id="{FF40B4CE-3328-4917-B672-36F1E14538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3850" y="328613"/>
            <a:ext cx="25146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7" descr="CDL Niterói">
            <a:extLst>
              <a:ext uri="{FF2B5EF4-FFF2-40B4-BE49-F238E27FC236}">
                <a16:creationId xmlns="" xmlns:a16="http://schemas.microsoft.com/office/drawing/2014/main" id="{01E5C8D3-9DE9-468B-8FD7-391A142FF8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4338" y="504825"/>
            <a:ext cx="246697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 xmlns:a16="http://schemas.microsoft.com/office/drawing/2014/main" id="{F0487485-6EEC-4F74-9692-347E1B97464B}"/>
              </a:ext>
            </a:extLst>
          </p:cNvPr>
          <p:cNvSpPr txBox="1"/>
          <p:nvPr/>
        </p:nvSpPr>
        <p:spPr>
          <a:xfrm>
            <a:off x="1417983" y="2345635"/>
            <a:ext cx="10031895" cy="3416320"/>
          </a:xfrm>
          <a:prstGeom prst="rect">
            <a:avLst/>
          </a:prstGeom>
          <a:noFill/>
        </p:spPr>
        <p:txBody>
          <a:bodyPr wrap="square" rtlCol="0">
            <a:spAutoFit/>
          </a:bodyPr>
          <a:lstStyle/>
          <a:p>
            <a:pPr marL="285750" indent="-285750" algn="just">
              <a:buFont typeface="Wingdings" panose="05000000000000000000" pitchFamily="2" charset="2"/>
              <a:buChar char="ü"/>
            </a:pPr>
            <a:r>
              <a:rPr lang="pt-BR" dirty="0"/>
              <a:t>Todos os medicamentos, produtos farmacêuticos e produtos para a saúde utilizados pelo STA devem estar regularizados junto a ANVISA/MS, conforme legislação vigente.</a:t>
            </a:r>
          </a:p>
          <a:p>
            <a:pPr algn="just"/>
            <a:endParaRPr lang="pt-BR" dirty="0"/>
          </a:p>
          <a:p>
            <a:pPr marL="285750" indent="-285750" algn="just">
              <a:buFont typeface="Wingdings" panose="05000000000000000000" pitchFamily="2" charset="2"/>
              <a:buChar char="ü"/>
            </a:pPr>
            <a:r>
              <a:rPr lang="pt-BR" dirty="0"/>
              <a:t>Todos os medicamentos, produtos farmacêuticos e produtos para a saúde  devem ser adquiridos somente de fornecedores qualificados quanto ao critério de qualidade.</a:t>
            </a:r>
          </a:p>
          <a:p>
            <a:pPr algn="just"/>
            <a:endParaRPr lang="pt-BR" dirty="0"/>
          </a:p>
          <a:p>
            <a:pPr marL="285750" indent="-285750" algn="just">
              <a:buFont typeface="Wingdings" panose="05000000000000000000" pitchFamily="2" charset="2"/>
              <a:buChar char="ü"/>
            </a:pPr>
            <a:r>
              <a:rPr lang="pt-BR" dirty="0"/>
              <a:t>A qualificação de fornecedores deve estar documentada.</a:t>
            </a:r>
          </a:p>
          <a:p>
            <a:pPr algn="just"/>
            <a:endParaRPr lang="pt-BR" dirty="0"/>
          </a:p>
          <a:p>
            <a:pPr marL="285750" indent="-285750" algn="just">
              <a:buFont typeface="Wingdings" panose="05000000000000000000" pitchFamily="2" charset="2"/>
              <a:buChar char="ü"/>
            </a:pPr>
            <a:r>
              <a:rPr lang="pt-BR" dirty="0"/>
              <a:t>Todos os medicamentos, produtos farmacêuticos e produtos para a saúde devem ser submetidos à verificação de recebimento documentada, observando a integridade da embalagem, a correspondência entre o pedido, a nota de entrega e os rótulos do material recebido.</a:t>
            </a:r>
          </a:p>
        </p:txBody>
      </p:sp>
      <p:pic>
        <p:nvPicPr>
          <p:cNvPr id="8" name="Gráfico 7" descr="Sinal de polegar para cima com preenchimento sólido">
            <a:extLst>
              <a:ext uri="{FF2B5EF4-FFF2-40B4-BE49-F238E27FC236}">
                <a16:creationId xmlns="" xmlns:a16="http://schemas.microsoft.com/office/drawing/2014/main" id="{1D2C8C1A-911E-4760-9000-33CCB710D08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960783" y="2213111"/>
            <a:ext cx="460790" cy="427382"/>
          </a:xfrm>
          <a:prstGeom prst="rect">
            <a:avLst/>
          </a:prstGeom>
        </p:spPr>
      </p:pic>
      <p:pic>
        <p:nvPicPr>
          <p:cNvPr id="9" name="Gráfico 8" descr="Sinal de polegar para cima com preenchimento sólido">
            <a:extLst>
              <a:ext uri="{FF2B5EF4-FFF2-40B4-BE49-F238E27FC236}">
                <a16:creationId xmlns="" xmlns:a16="http://schemas.microsoft.com/office/drawing/2014/main" id="{82E875AE-66FA-4DBD-83F2-6F32FA6FD5E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954159" y="3107631"/>
            <a:ext cx="460790" cy="427382"/>
          </a:xfrm>
          <a:prstGeom prst="rect">
            <a:avLst/>
          </a:prstGeom>
        </p:spPr>
      </p:pic>
      <p:pic>
        <p:nvPicPr>
          <p:cNvPr id="10" name="Gráfico 9" descr="Sinal de polegar para cima com preenchimento sólido">
            <a:extLst>
              <a:ext uri="{FF2B5EF4-FFF2-40B4-BE49-F238E27FC236}">
                <a16:creationId xmlns="" xmlns:a16="http://schemas.microsoft.com/office/drawing/2014/main" id="{D379ECA8-C37D-4B25-863F-843D54FCB51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960787" y="3882887"/>
            <a:ext cx="460790" cy="427382"/>
          </a:xfrm>
          <a:prstGeom prst="rect">
            <a:avLst/>
          </a:prstGeom>
        </p:spPr>
      </p:pic>
      <p:pic>
        <p:nvPicPr>
          <p:cNvPr id="11" name="Gráfico 10" descr="Sinal de polegar para cima com preenchimento sólido">
            <a:extLst>
              <a:ext uri="{FF2B5EF4-FFF2-40B4-BE49-F238E27FC236}">
                <a16:creationId xmlns="" xmlns:a16="http://schemas.microsoft.com/office/drawing/2014/main" id="{23034524-1008-4528-AA27-7EAEF545002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934281" y="4452727"/>
            <a:ext cx="460790" cy="427382"/>
          </a:xfrm>
          <a:prstGeom prst="rect">
            <a:avLst/>
          </a:prstGeom>
        </p:spPr>
      </p:pic>
    </p:spTree>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1497</TotalTime>
  <Words>1085</Words>
  <Application>Microsoft Office PowerPoint</Application>
  <PresentationFormat>Personalizar</PresentationFormat>
  <Paragraphs>73</Paragraphs>
  <Slides>14</Slides>
  <Notes>0</Notes>
  <HiddenSlides>0</HiddenSlides>
  <MMClips>0</MMClips>
  <ScaleCrop>false</ScaleCrop>
  <HeadingPairs>
    <vt:vector size="4" baseType="variant">
      <vt:variant>
        <vt:lpstr>Tema</vt:lpstr>
      </vt:variant>
      <vt:variant>
        <vt:i4>1</vt:i4>
      </vt:variant>
      <vt:variant>
        <vt:lpstr>Títulos de slides</vt:lpstr>
      </vt:variant>
      <vt:variant>
        <vt:i4>14</vt:i4>
      </vt:variant>
    </vt:vector>
  </HeadingPairs>
  <TitlesOfParts>
    <vt:vector size="15" baseType="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FMS-NITEROI</dc:creator>
  <cp:lastModifiedBy>Flavio Correa Soares</cp:lastModifiedBy>
  <cp:revision>93</cp:revision>
  <dcterms:created xsi:type="dcterms:W3CDTF">2018-08-31T13:37:28Z</dcterms:created>
  <dcterms:modified xsi:type="dcterms:W3CDTF">2022-04-05T16:32:01Z</dcterms:modified>
</cp:coreProperties>
</file>